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7E00A-13D7-4179-AAF1-374CF22C868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050CFF-DEDC-4AF9-9ED9-8516337150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From free-free emission</a:t>
          </a:r>
        </a:p>
      </dgm:t>
    </dgm:pt>
    <dgm:pt modelId="{B8D5D3BF-7EA5-4105-BA32-DC079B09219A}" type="parTrans" cxnId="{ED3894CC-0F76-4673-9B94-86A469BC7DFD}">
      <dgm:prSet/>
      <dgm:spPr/>
      <dgm:t>
        <a:bodyPr/>
        <a:lstStyle/>
        <a:p>
          <a:endParaRPr lang="ru-RU"/>
        </a:p>
      </dgm:t>
    </dgm:pt>
    <dgm:pt modelId="{403DA4FF-8C05-4A40-8EC5-B7C049D17C23}" type="sibTrans" cxnId="{ED3894CC-0F76-4673-9B94-86A469BC7DFD}">
      <dgm:prSet/>
      <dgm:spPr/>
      <dgm:t>
        <a:bodyPr/>
        <a:lstStyle/>
        <a:p>
          <a:endParaRPr lang="ru-RU"/>
        </a:p>
      </dgm:t>
    </dgm:pt>
    <dgm:pt modelId="{49D32AE1-6EB1-40A6-AFF7-F1DD0B54E89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u="sng" dirty="0" smtClean="0"/>
            <a:t>Line of sight </a:t>
          </a:r>
          <a:r>
            <a:rPr lang="en-US" dirty="0" smtClean="0"/>
            <a:t>component averaged over height</a:t>
          </a:r>
        </a:p>
      </dgm:t>
    </dgm:pt>
    <dgm:pt modelId="{ADBF5A85-9C91-47FB-8A8E-00A0D5A803BE}" type="parTrans" cxnId="{DCCCDCFC-71EC-4C3F-A048-99022AA58B8F}">
      <dgm:prSet/>
      <dgm:spPr/>
      <dgm:t>
        <a:bodyPr/>
        <a:lstStyle/>
        <a:p>
          <a:endParaRPr lang="ru-RU"/>
        </a:p>
      </dgm:t>
    </dgm:pt>
    <dgm:pt modelId="{B9D7C6AA-6643-4712-8363-0FFFB1357F5C}" type="sibTrans" cxnId="{DCCCDCFC-71EC-4C3F-A048-99022AA58B8F}">
      <dgm:prSet/>
      <dgm:spPr/>
      <dgm:t>
        <a:bodyPr/>
        <a:lstStyle/>
        <a:p>
          <a:endParaRPr lang="ru-RU"/>
        </a:p>
      </dgm:t>
    </dgm:pt>
    <dgm:pt modelId="{08C32C94-D6AB-4FF5-999A-17D2A012CAD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Polarization degree of free-free emission</a:t>
          </a:r>
          <a:endParaRPr lang="ru-RU" dirty="0" smtClean="0"/>
        </a:p>
      </dgm:t>
    </dgm:pt>
    <dgm:pt modelId="{D096709B-138C-4D4F-BD3A-2714ACB03B53}" type="parTrans" cxnId="{3D34D3A1-7F02-4911-BBE8-8600CF6AF9F5}">
      <dgm:prSet/>
      <dgm:spPr/>
      <dgm:t>
        <a:bodyPr/>
        <a:lstStyle/>
        <a:p>
          <a:endParaRPr lang="ru-RU"/>
        </a:p>
      </dgm:t>
    </dgm:pt>
    <dgm:pt modelId="{BACE8B53-5D80-44CC-884B-D928DDAA83F2}" type="sibTrans" cxnId="{3D34D3A1-7F02-4911-BBE8-8600CF6AF9F5}">
      <dgm:prSet/>
      <dgm:spPr/>
      <dgm:t>
        <a:bodyPr/>
        <a:lstStyle/>
        <a:p>
          <a:endParaRPr lang="ru-RU"/>
        </a:p>
      </dgm:t>
    </dgm:pt>
    <dgm:pt modelId="{3742587B-00D4-445D-9C09-BC09575C33C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Magnetic field</a:t>
          </a:r>
        </a:p>
      </dgm:t>
    </dgm:pt>
    <dgm:pt modelId="{BB38B3F8-BC73-4141-94B1-973A9D77B5FB}" type="parTrans" cxnId="{16344499-CB0A-4293-9977-971E43F238AE}">
      <dgm:prSet/>
      <dgm:spPr/>
      <dgm:t>
        <a:bodyPr/>
        <a:lstStyle/>
        <a:p>
          <a:endParaRPr lang="ru-RU"/>
        </a:p>
      </dgm:t>
    </dgm:pt>
    <dgm:pt modelId="{53C47739-62ED-4902-B76A-1CC1868CA869}" type="sibTrans" cxnId="{16344499-CB0A-4293-9977-971E43F238AE}">
      <dgm:prSet/>
      <dgm:spPr/>
      <dgm:t>
        <a:bodyPr/>
        <a:lstStyle/>
        <a:p>
          <a:endParaRPr lang="ru-RU"/>
        </a:p>
      </dgm:t>
    </dgm:pt>
    <dgm:pt modelId="{2B20F723-B1BC-4DD6-9A3E-D0880AF2C00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From </a:t>
          </a:r>
          <a:r>
            <a:rPr lang="en-US" sz="2800" dirty="0" err="1" smtClean="0"/>
            <a:t>gyrosynchrotron</a:t>
          </a:r>
          <a:r>
            <a:rPr lang="en-US" sz="2800" dirty="0" smtClean="0"/>
            <a:t> emission</a:t>
          </a:r>
        </a:p>
      </dgm:t>
    </dgm:pt>
    <dgm:pt modelId="{1E9A87FB-1517-45A2-9BDB-DB39E83B90FF}" type="parTrans" cxnId="{1B59A7CB-F1DC-4A5A-B5D6-106BB9A274DA}">
      <dgm:prSet/>
      <dgm:spPr/>
      <dgm:t>
        <a:bodyPr/>
        <a:lstStyle/>
        <a:p>
          <a:endParaRPr lang="ru-RU"/>
        </a:p>
      </dgm:t>
    </dgm:pt>
    <dgm:pt modelId="{5FE44326-A79B-4177-A1C0-5AFFD205C36B}" type="sibTrans" cxnId="{1B59A7CB-F1DC-4A5A-B5D6-106BB9A274DA}">
      <dgm:prSet/>
      <dgm:spPr/>
      <dgm:t>
        <a:bodyPr/>
        <a:lstStyle/>
        <a:p>
          <a:endParaRPr lang="ru-RU"/>
        </a:p>
      </dgm:t>
    </dgm:pt>
    <dgm:pt modelId="{38184E13-9752-4012-BF98-D7E858E3AB0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Forward fitting with</a:t>
          </a:r>
          <a:br>
            <a:rPr lang="en-US" dirty="0" smtClean="0"/>
          </a:br>
          <a:r>
            <a:rPr lang="en-US" dirty="0" smtClean="0"/>
            <a:t>GX-simulator</a:t>
          </a:r>
        </a:p>
      </dgm:t>
    </dgm:pt>
    <dgm:pt modelId="{244B2C99-B98C-4255-8AE3-4B624FA098A9}" type="parTrans" cxnId="{E18F2216-1FA8-4F6B-8A3A-FF09C6B7D47C}">
      <dgm:prSet/>
      <dgm:spPr/>
      <dgm:t>
        <a:bodyPr/>
        <a:lstStyle/>
        <a:p>
          <a:endParaRPr lang="ru-RU"/>
        </a:p>
      </dgm:t>
    </dgm:pt>
    <dgm:pt modelId="{DC7787B2-E72E-4FF6-ABE2-26367F9B5622}" type="sibTrans" cxnId="{E18F2216-1FA8-4F6B-8A3A-FF09C6B7D47C}">
      <dgm:prSet/>
      <dgm:spPr/>
      <dgm:t>
        <a:bodyPr/>
        <a:lstStyle/>
        <a:p>
          <a:endParaRPr lang="ru-RU"/>
        </a:p>
      </dgm:t>
    </dgm:pt>
    <dgm:pt modelId="{FE62CA6A-D4E3-4E14-BE32-D6775A73F3A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From cyclotron emission</a:t>
          </a:r>
        </a:p>
      </dgm:t>
    </dgm:pt>
    <dgm:pt modelId="{829E172B-525F-4B0B-8AC6-E7DFD5464825}" type="parTrans" cxnId="{1B883C50-D607-4B04-BAE1-17AF5D1F4D83}">
      <dgm:prSet/>
      <dgm:spPr/>
      <dgm:t>
        <a:bodyPr/>
        <a:lstStyle/>
        <a:p>
          <a:endParaRPr lang="ru-RU"/>
        </a:p>
      </dgm:t>
    </dgm:pt>
    <dgm:pt modelId="{1E0F09AF-1550-43C7-B9CB-A0BF494EC20C}" type="sibTrans" cxnId="{1B883C50-D607-4B04-BAE1-17AF5D1F4D83}">
      <dgm:prSet/>
      <dgm:spPr/>
      <dgm:t>
        <a:bodyPr/>
        <a:lstStyle/>
        <a:p>
          <a:endParaRPr lang="ru-RU"/>
        </a:p>
      </dgm:t>
    </dgm:pt>
    <dgm:pt modelId="{6782F4DE-EAF1-4EF5-8B8F-A06B668BEFE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u="sng" dirty="0" smtClean="0"/>
            <a:t>Absolute value </a:t>
          </a:r>
          <a:r>
            <a:rPr lang="en-US" dirty="0" smtClean="0"/>
            <a:t>at the base of the corona</a:t>
          </a:r>
        </a:p>
      </dgm:t>
    </dgm:pt>
    <dgm:pt modelId="{AC1C3C6A-89A5-4AAF-84BA-54841F9AC599}" type="parTrans" cxnId="{55550B88-AA20-4364-BD7E-78E4B1C5D110}">
      <dgm:prSet/>
      <dgm:spPr/>
      <dgm:t>
        <a:bodyPr/>
        <a:lstStyle/>
        <a:p>
          <a:endParaRPr lang="ru-RU"/>
        </a:p>
      </dgm:t>
    </dgm:pt>
    <dgm:pt modelId="{336A3559-AF7C-4E9A-A5F9-509E23049452}" type="sibTrans" cxnId="{55550B88-AA20-4364-BD7E-78E4B1C5D110}">
      <dgm:prSet/>
      <dgm:spPr/>
      <dgm:t>
        <a:bodyPr/>
        <a:lstStyle/>
        <a:p>
          <a:endParaRPr lang="ru-RU"/>
        </a:p>
      </dgm:t>
    </dgm:pt>
    <dgm:pt modelId="{D514FE62-1591-4215-B1AF-9A8EE62A356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cutoff frequency of the cyclotron emission</a:t>
          </a:r>
        </a:p>
      </dgm:t>
    </dgm:pt>
    <dgm:pt modelId="{038573D1-72B8-4733-A033-83C11F42154C}" type="parTrans" cxnId="{492CF2CD-5632-41BC-A761-4E387901BEB9}">
      <dgm:prSet/>
      <dgm:spPr/>
      <dgm:t>
        <a:bodyPr/>
        <a:lstStyle/>
        <a:p>
          <a:endParaRPr lang="ru-RU"/>
        </a:p>
      </dgm:t>
    </dgm:pt>
    <dgm:pt modelId="{3107BBEB-CAF9-4819-AA91-82C327D27C35}" type="sibTrans" cxnId="{492CF2CD-5632-41BC-A761-4E387901BEB9}">
      <dgm:prSet/>
      <dgm:spPr/>
      <dgm:t>
        <a:bodyPr/>
        <a:lstStyle/>
        <a:p>
          <a:endParaRPr lang="ru-RU"/>
        </a:p>
      </dgm:t>
    </dgm:pt>
    <dgm:pt modelId="{F3FAF0E4-0BF0-4411-9B19-578D791EE85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Magnetic field in a </a:t>
          </a:r>
          <a:r>
            <a:rPr lang="en-US" b="1" u="sng" dirty="0" smtClean="0"/>
            <a:t>flaring loop</a:t>
          </a:r>
        </a:p>
      </dgm:t>
    </dgm:pt>
    <dgm:pt modelId="{FFEC835D-62FF-491B-A66A-0A66226D4C4A}" type="parTrans" cxnId="{C21D15A0-2A8E-4101-B4A1-035ADFDF907A}">
      <dgm:prSet/>
      <dgm:spPr/>
      <dgm:t>
        <a:bodyPr/>
        <a:lstStyle/>
        <a:p>
          <a:endParaRPr lang="ru-RU"/>
        </a:p>
      </dgm:t>
    </dgm:pt>
    <dgm:pt modelId="{9D894AA2-6356-4DCE-A591-DD6D7D579A27}" type="sibTrans" cxnId="{C21D15A0-2A8E-4101-B4A1-035ADFDF907A}">
      <dgm:prSet/>
      <dgm:spPr/>
      <dgm:t>
        <a:bodyPr/>
        <a:lstStyle/>
        <a:p>
          <a:endParaRPr lang="ru-RU"/>
        </a:p>
      </dgm:t>
    </dgm:pt>
    <dgm:pt modelId="{350E44AB-B35B-4EA3-84EE-F2BF78C41F4D}" type="pres">
      <dgm:prSet presAssocID="{43E7E00A-13D7-4179-AAF1-374CF22C86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158E48-9BD6-45E5-88F1-439F7E36B42D}" type="pres">
      <dgm:prSet presAssocID="{3742587B-00D4-445D-9C09-BC09575C33C9}" presName="root1" presStyleCnt="0"/>
      <dgm:spPr/>
    </dgm:pt>
    <dgm:pt modelId="{8D5F5251-D484-4C10-83F3-2AACE0D8CCE9}" type="pres">
      <dgm:prSet presAssocID="{3742587B-00D4-445D-9C09-BC09575C33C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CD8CDA-85A7-47DD-8726-5C713B5F7842}" type="pres">
      <dgm:prSet presAssocID="{3742587B-00D4-445D-9C09-BC09575C33C9}" presName="level2hierChild" presStyleCnt="0"/>
      <dgm:spPr/>
    </dgm:pt>
    <dgm:pt modelId="{610DBBE7-4EBC-4BEA-81C1-31DC2555709E}" type="pres">
      <dgm:prSet presAssocID="{829E172B-525F-4B0B-8AC6-E7DFD546482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4FAC233-F51F-4096-B525-D677DE0582CF}" type="pres">
      <dgm:prSet presAssocID="{829E172B-525F-4B0B-8AC6-E7DFD546482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125302F-206E-4FC0-A93D-2BDAA20A9C37}" type="pres">
      <dgm:prSet presAssocID="{FE62CA6A-D4E3-4E14-BE32-D6775A73F3AF}" presName="root2" presStyleCnt="0"/>
      <dgm:spPr/>
    </dgm:pt>
    <dgm:pt modelId="{81CD882F-1BCB-4739-A5FC-11CF1EA7CF4D}" type="pres">
      <dgm:prSet presAssocID="{FE62CA6A-D4E3-4E14-BE32-D6775A73F3AF}" presName="LevelTwoTextNode" presStyleLbl="node2" presStyleIdx="0" presStyleCnt="3" custScaleY="156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00844E-F1B1-49C4-9FE4-E226F73C8F59}" type="pres">
      <dgm:prSet presAssocID="{FE62CA6A-D4E3-4E14-BE32-D6775A73F3AF}" presName="level3hierChild" presStyleCnt="0"/>
      <dgm:spPr/>
    </dgm:pt>
    <dgm:pt modelId="{57D27B3C-B7A5-4A34-BEAE-A4D4ACF244C5}" type="pres">
      <dgm:prSet presAssocID="{AC1C3C6A-89A5-4AAF-84BA-54841F9AC599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6EE4DD4C-0329-4CFE-95FC-480039B38423}" type="pres">
      <dgm:prSet presAssocID="{AC1C3C6A-89A5-4AAF-84BA-54841F9AC599}" presName="connTx" presStyleLbl="parChTrans1D3" presStyleIdx="0" presStyleCnt="6"/>
      <dgm:spPr/>
      <dgm:t>
        <a:bodyPr/>
        <a:lstStyle/>
        <a:p>
          <a:endParaRPr lang="ru-RU"/>
        </a:p>
      </dgm:t>
    </dgm:pt>
    <dgm:pt modelId="{6BD29FA3-F460-4626-8FBA-6D4C636D04A8}" type="pres">
      <dgm:prSet presAssocID="{6782F4DE-EAF1-4EF5-8B8F-A06B668BEFE8}" presName="root2" presStyleCnt="0"/>
      <dgm:spPr/>
    </dgm:pt>
    <dgm:pt modelId="{5B498D78-E81C-4C08-BC2F-7AD1798F99A0}" type="pres">
      <dgm:prSet presAssocID="{6782F4DE-EAF1-4EF5-8B8F-A06B668BEFE8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5CEA14-7F33-4A06-814D-4A9ECB2E3278}" type="pres">
      <dgm:prSet presAssocID="{6782F4DE-EAF1-4EF5-8B8F-A06B668BEFE8}" presName="level3hierChild" presStyleCnt="0"/>
      <dgm:spPr/>
    </dgm:pt>
    <dgm:pt modelId="{BEA8C41B-E7A9-476F-AE01-9398C93286B2}" type="pres">
      <dgm:prSet presAssocID="{038573D1-72B8-4733-A033-83C11F42154C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5CAF4937-04CC-4D61-9E03-57F9E4ED2060}" type="pres">
      <dgm:prSet presAssocID="{038573D1-72B8-4733-A033-83C11F42154C}" presName="connTx" presStyleLbl="parChTrans1D3" presStyleIdx="1" presStyleCnt="6"/>
      <dgm:spPr/>
      <dgm:t>
        <a:bodyPr/>
        <a:lstStyle/>
        <a:p>
          <a:endParaRPr lang="ru-RU"/>
        </a:p>
      </dgm:t>
    </dgm:pt>
    <dgm:pt modelId="{12C1E4B7-592A-41E4-B8B1-90D6C706FBCB}" type="pres">
      <dgm:prSet presAssocID="{D514FE62-1591-4215-B1AF-9A8EE62A3562}" presName="root2" presStyleCnt="0"/>
      <dgm:spPr/>
    </dgm:pt>
    <dgm:pt modelId="{7967F865-EE16-440E-BBBA-F592CB22B378}" type="pres">
      <dgm:prSet presAssocID="{D514FE62-1591-4215-B1AF-9A8EE62A3562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9E18C7-CF4C-4F5A-93E0-330D20EF198C}" type="pres">
      <dgm:prSet presAssocID="{D514FE62-1591-4215-B1AF-9A8EE62A3562}" presName="level3hierChild" presStyleCnt="0"/>
      <dgm:spPr/>
    </dgm:pt>
    <dgm:pt modelId="{D247CC4F-FECA-4B73-9305-8A170CBAFC7C}" type="pres">
      <dgm:prSet presAssocID="{B8D5D3BF-7EA5-4105-BA32-DC079B09219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B2D4D5C-FF6F-4031-AE65-10A5954B3746}" type="pres">
      <dgm:prSet presAssocID="{B8D5D3BF-7EA5-4105-BA32-DC079B09219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933F78C-5B23-4805-BD19-924D1A4B2DFB}" type="pres">
      <dgm:prSet presAssocID="{DC050CFF-DEDC-4AF9-9ED9-8516337150C0}" presName="root2" presStyleCnt="0"/>
      <dgm:spPr/>
    </dgm:pt>
    <dgm:pt modelId="{1E5BF05D-990A-4C5E-ADF0-D5E06A46F4CA}" type="pres">
      <dgm:prSet presAssocID="{DC050CFF-DEDC-4AF9-9ED9-8516337150C0}" presName="LevelTwoTextNode" presStyleLbl="node2" presStyleIdx="1" presStyleCnt="3" custLinFactNeighborX="376" custLinFactNeighborY="-27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486C95-46CB-4BD4-A831-A9549B3A0297}" type="pres">
      <dgm:prSet presAssocID="{DC050CFF-DEDC-4AF9-9ED9-8516337150C0}" presName="level3hierChild" presStyleCnt="0"/>
      <dgm:spPr/>
    </dgm:pt>
    <dgm:pt modelId="{557A7565-40AB-4243-8915-F29F6384D456}" type="pres">
      <dgm:prSet presAssocID="{ADBF5A85-9C91-47FB-8A8E-00A0D5A803BE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7F7C56C9-9A10-45F3-A99D-F79484B6787A}" type="pres">
      <dgm:prSet presAssocID="{ADBF5A85-9C91-47FB-8A8E-00A0D5A803BE}" presName="connTx" presStyleLbl="parChTrans1D3" presStyleIdx="2" presStyleCnt="6"/>
      <dgm:spPr/>
      <dgm:t>
        <a:bodyPr/>
        <a:lstStyle/>
        <a:p>
          <a:endParaRPr lang="ru-RU"/>
        </a:p>
      </dgm:t>
    </dgm:pt>
    <dgm:pt modelId="{CA87131B-88FD-43E9-8AE2-8DFD0A6EC0C8}" type="pres">
      <dgm:prSet presAssocID="{49D32AE1-6EB1-40A6-AFF7-F1DD0B54E898}" presName="root2" presStyleCnt="0"/>
      <dgm:spPr/>
    </dgm:pt>
    <dgm:pt modelId="{6100A02A-496B-4BF4-BF0F-CAE7EF4B7868}" type="pres">
      <dgm:prSet presAssocID="{49D32AE1-6EB1-40A6-AFF7-F1DD0B54E898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E6400-C9CD-4F0C-AD9F-183470729D0D}" type="pres">
      <dgm:prSet presAssocID="{49D32AE1-6EB1-40A6-AFF7-F1DD0B54E898}" presName="level3hierChild" presStyleCnt="0"/>
      <dgm:spPr/>
    </dgm:pt>
    <dgm:pt modelId="{69502867-B223-48FE-8638-AD9FBCD31286}" type="pres">
      <dgm:prSet presAssocID="{D096709B-138C-4D4F-BD3A-2714ACB03B53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0A6E6C51-BD8C-4CB9-BF32-F72F9A8E7C37}" type="pres">
      <dgm:prSet presAssocID="{D096709B-138C-4D4F-BD3A-2714ACB03B53}" presName="connTx" presStyleLbl="parChTrans1D3" presStyleIdx="3" presStyleCnt="6"/>
      <dgm:spPr/>
      <dgm:t>
        <a:bodyPr/>
        <a:lstStyle/>
        <a:p>
          <a:endParaRPr lang="ru-RU"/>
        </a:p>
      </dgm:t>
    </dgm:pt>
    <dgm:pt modelId="{567CBE1B-FFEB-441D-B5DF-0028AF492820}" type="pres">
      <dgm:prSet presAssocID="{08C32C94-D6AB-4FF5-999A-17D2A012CAD6}" presName="root2" presStyleCnt="0"/>
      <dgm:spPr/>
    </dgm:pt>
    <dgm:pt modelId="{65618EF3-D4AE-42E7-B9FC-BD38B0E00637}" type="pres">
      <dgm:prSet presAssocID="{08C32C94-D6AB-4FF5-999A-17D2A012CAD6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718458-EC0F-4BA2-9B35-DD258A077BC3}" type="pres">
      <dgm:prSet presAssocID="{08C32C94-D6AB-4FF5-999A-17D2A012CAD6}" presName="level3hierChild" presStyleCnt="0"/>
      <dgm:spPr/>
    </dgm:pt>
    <dgm:pt modelId="{C9ADB83F-5A34-404D-A6D7-2A2218C06ADE}" type="pres">
      <dgm:prSet presAssocID="{1E9A87FB-1517-45A2-9BDB-DB39E83B90F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C3B4BF1-5950-4613-A4DC-BFF57CC977AC}" type="pres">
      <dgm:prSet presAssocID="{1E9A87FB-1517-45A2-9BDB-DB39E83B90F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9514CD5-A406-43D8-A150-433A1CAF8929}" type="pres">
      <dgm:prSet presAssocID="{2B20F723-B1BC-4DD6-9A3E-D0880AF2C00E}" presName="root2" presStyleCnt="0"/>
      <dgm:spPr/>
    </dgm:pt>
    <dgm:pt modelId="{3ABD669F-959E-46E5-9FAC-F18787A5B222}" type="pres">
      <dgm:prSet presAssocID="{2B20F723-B1BC-4DD6-9A3E-D0880AF2C00E}" presName="LevelTwoTextNode" presStyleLbl="node2" presStyleIdx="2" presStyleCnt="3" custScaleY="145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FDD75C-643B-4EA9-9A61-516C71787EA4}" type="pres">
      <dgm:prSet presAssocID="{2B20F723-B1BC-4DD6-9A3E-D0880AF2C00E}" presName="level3hierChild" presStyleCnt="0"/>
      <dgm:spPr/>
    </dgm:pt>
    <dgm:pt modelId="{53ECE435-5FB7-47E3-A267-12CC8FDE8345}" type="pres">
      <dgm:prSet presAssocID="{FFEC835D-62FF-491B-A66A-0A66226D4C4A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73D4F95F-5213-4713-85B1-27C41CC8AA83}" type="pres">
      <dgm:prSet presAssocID="{FFEC835D-62FF-491B-A66A-0A66226D4C4A}" presName="connTx" presStyleLbl="parChTrans1D3" presStyleIdx="4" presStyleCnt="6"/>
      <dgm:spPr/>
      <dgm:t>
        <a:bodyPr/>
        <a:lstStyle/>
        <a:p>
          <a:endParaRPr lang="ru-RU"/>
        </a:p>
      </dgm:t>
    </dgm:pt>
    <dgm:pt modelId="{1871F31A-94D9-442F-880B-D6501DD9FF0C}" type="pres">
      <dgm:prSet presAssocID="{F3FAF0E4-0BF0-4411-9B19-578D791EE85F}" presName="root2" presStyleCnt="0"/>
      <dgm:spPr/>
    </dgm:pt>
    <dgm:pt modelId="{2EFE3FE0-4FD8-4569-AFBB-EF57EFE385E0}" type="pres">
      <dgm:prSet presAssocID="{F3FAF0E4-0BF0-4411-9B19-578D791EE85F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EF20B0-7514-4A29-9012-A0A8DF56DBDA}" type="pres">
      <dgm:prSet presAssocID="{F3FAF0E4-0BF0-4411-9B19-578D791EE85F}" presName="level3hierChild" presStyleCnt="0"/>
      <dgm:spPr/>
    </dgm:pt>
    <dgm:pt modelId="{B5D11152-A037-42FE-B7D1-865EBF2A9D2D}" type="pres">
      <dgm:prSet presAssocID="{244B2C99-B98C-4255-8AE3-4B624FA098A9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5B76DB76-5D18-4764-9119-F42F3D9AC411}" type="pres">
      <dgm:prSet presAssocID="{244B2C99-B98C-4255-8AE3-4B624FA098A9}" presName="connTx" presStyleLbl="parChTrans1D3" presStyleIdx="5" presStyleCnt="6"/>
      <dgm:spPr/>
      <dgm:t>
        <a:bodyPr/>
        <a:lstStyle/>
        <a:p>
          <a:endParaRPr lang="ru-RU"/>
        </a:p>
      </dgm:t>
    </dgm:pt>
    <dgm:pt modelId="{D16DCEC7-46F0-461F-8C18-EBDC7DBC1D06}" type="pres">
      <dgm:prSet presAssocID="{38184E13-9752-4012-BF98-D7E858E3AB0A}" presName="root2" presStyleCnt="0"/>
      <dgm:spPr/>
    </dgm:pt>
    <dgm:pt modelId="{AA1860FA-2DF4-4B8C-B82C-74103C55CF21}" type="pres">
      <dgm:prSet presAssocID="{38184E13-9752-4012-BF98-D7E858E3AB0A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56040-54A7-499B-A523-49519A561614}" type="pres">
      <dgm:prSet presAssocID="{38184E13-9752-4012-BF98-D7E858E3AB0A}" presName="level3hierChild" presStyleCnt="0"/>
      <dgm:spPr/>
    </dgm:pt>
  </dgm:ptLst>
  <dgm:cxnLst>
    <dgm:cxn modelId="{652B3715-7954-4DCA-AE0E-F40951E5F138}" type="presOf" srcId="{038573D1-72B8-4733-A033-83C11F42154C}" destId="{BEA8C41B-E7A9-476F-AE01-9398C93286B2}" srcOrd="0" destOrd="0" presId="urn:microsoft.com/office/officeart/2008/layout/HorizontalMultiLevelHierarchy"/>
    <dgm:cxn modelId="{36B6E028-105B-49F3-A1BE-2CFE0AAF90A3}" type="presOf" srcId="{ADBF5A85-9C91-47FB-8A8E-00A0D5A803BE}" destId="{557A7565-40AB-4243-8915-F29F6384D456}" srcOrd="0" destOrd="0" presId="urn:microsoft.com/office/officeart/2008/layout/HorizontalMultiLevelHierarchy"/>
    <dgm:cxn modelId="{84B77A23-3FB9-40CD-9D0E-D02F6C1BE640}" type="presOf" srcId="{829E172B-525F-4B0B-8AC6-E7DFD5464825}" destId="{B4FAC233-F51F-4096-B525-D677DE0582CF}" srcOrd="1" destOrd="0" presId="urn:microsoft.com/office/officeart/2008/layout/HorizontalMultiLevelHierarchy"/>
    <dgm:cxn modelId="{515615B1-1A5A-4911-BD8A-3E523E189456}" type="presOf" srcId="{FE62CA6A-D4E3-4E14-BE32-D6775A73F3AF}" destId="{81CD882F-1BCB-4739-A5FC-11CF1EA7CF4D}" srcOrd="0" destOrd="0" presId="urn:microsoft.com/office/officeart/2008/layout/HorizontalMultiLevelHierarchy"/>
    <dgm:cxn modelId="{0E2B4EC9-CEC2-4A29-85CE-C3B19AC7DC89}" type="presOf" srcId="{B8D5D3BF-7EA5-4105-BA32-DC079B09219A}" destId="{D247CC4F-FECA-4B73-9305-8A170CBAFC7C}" srcOrd="0" destOrd="0" presId="urn:microsoft.com/office/officeart/2008/layout/HorizontalMultiLevelHierarchy"/>
    <dgm:cxn modelId="{8ED906E1-A30E-4248-92C8-A2A20D821CE3}" type="presOf" srcId="{FFEC835D-62FF-491B-A66A-0A66226D4C4A}" destId="{73D4F95F-5213-4713-85B1-27C41CC8AA83}" srcOrd="1" destOrd="0" presId="urn:microsoft.com/office/officeart/2008/layout/HorizontalMultiLevelHierarchy"/>
    <dgm:cxn modelId="{6B09B96B-ECAB-4D66-A99E-EAC70397D1D3}" type="presOf" srcId="{829E172B-525F-4B0B-8AC6-E7DFD5464825}" destId="{610DBBE7-4EBC-4BEA-81C1-31DC2555709E}" srcOrd="0" destOrd="0" presId="urn:microsoft.com/office/officeart/2008/layout/HorizontalMultiLevelHierarchy"/>
    <dgm:cxn modelId="{58F9BD89-9221-43EE-810F-C00CAEBA2D33}" type="presOf" srcId="{244B2C99-B98C-4255-8AE3-4B624FA098A9}" destId="{B5D11152-A037-42FE-B7D1-865EBF2A9D2D}" srcOrd="0" destOrd="0" presId="urn:microsoft.com/office/officeart/2008/layout/HorizontalMultiLevelHierarchy"/>
    <dgm:cxn modelId="{DFADA9FA-2E26-459F-9B28-6303581D887C}" type="presOf" srcId="{AC1C3C6A-89A5-4AAF-84BA-54841F9AC599}" destId="{6EE4DD4C-0329-4CFE-95FC-480039B38423}" srcOrd="1" destOrd="0" presId="urn:microsoft.com/office/officeart/2008/layout/HorizontalMultiLevelHierarchy"/>
    <dgm:cxn modelId="{1B883C50-D607-4B04-BAE1-17AF5D1F4D83}" srcId="{3742587B-00D4-445D-9C09-BC09575C33C9}" destId="{FE62CA6A-D4E3-4E14-BE32-D6775A73F3AF}" srcOrd="0" destOrd="0" parTransId="{829E172B-525F-4B0B-8AC6-E7DFD5464825}" sibTransId="{1E0F09AF-1550-43C7-B9CB-A0BF494EC20C}"/>
    <dgm:cxn modelId="{3440CCA9-AEDD-4C36-8A2E-2C23603B593A}" type="presOf" srcId="{6782F4DE-EAF1-4EF5-8B8F-A06B668BEFE8}" destId="{5B498D78-E81C-4C08-BC2F-7AD1798F99A0}" srcOrd="0" destOrd="0" presId="urn:microsoft.com/office/officeart/2008/layout/HorizontalMultiLevelHierarchy"/>
    <dgm:cxn modelId="{F51FD87E-7416-4124-988A-AF0590FE537C}" type="presOf" srcId="{49D32AE1-6EB1-40A6-AFF7-F1DD0B54E898}" destId="{6100A02A-496B-4BF4-BF0F-CAE7EF4B7868}" srcOrd="0" destOrd="0" presId="urn:microsoft.com/office/officeart/2008/layout/HorizontalMultiLevelHierarchy"/>
    <dgm:cxn modelId="{16344499-CB0A-4293-9977-971E43F238AE}" srcId="{43E7E00A-13D7-4179-AAF1-374CF22C868E}" destId="{3742587B-00D4-445D-9C09-BC09575C33C9}" srcOrd="0" destOrd="0" parTransId="{BB38B3F8-BC73-4141-94B1-973A9D77B5FB}" sibTransId="{53C47739-62ED-4902-B76A-1CC1868CA869}"/>
    <dgm:cxn modelId="{EF679904-A11E-4C1E-84F8-6D1889A70FE3}" type="presOf" srcId="{244B2C99-B98C-4255-8AE3-4B624FA098A9}" destId="{5B76DB76-5D18-4764-9119-F42F3D9AC411}" srcOrd="1" destOrd="0" presId="urn:microsoft.com/office/officeart/2008/layout/HorizontalMultiLevelHierarchy"/>
    <dgm:cxn modelId="{E18F2216-1FA8-4F6B-8A3A-FF09C6B7D47C}" srcId="{2B20F723-B1BC-4DD6-9A3E-D0880AF2C00E}" destId="{38184E13-9752-4012-BF98-D7E858E3AB0A}" srcOrd="1" destOrd="0" parTransId="{244B2C99-B98C-4255-8AE3-4B624FA098A9}" sibTransId="{DC7787B2-E72E-4FF6-ABE2-26367F9B5622}"/>
    <dgm:cxn modelId="{173DB638-253A-4772-BF98-F004B18C04B2}" type="presOf" srcId="{2B20F723-B1BC-4DD6-9A3E-D0880AF2C00E}" destId="{3ABD669F-959E-46E5-9FAC-F18787A5B222}" srcOrd="0" destOrd="0" presId="urn:microsoft.com/office/officeart/2008/layout/HorizontalMultiLevelHierarchy"/>
    <dgm:cxn modelId="{EC4FD037-4822-4748-9E4F-6282F0F46C5C}" type="presOf" srcId="{D514FE62-1591-4215-B1AF-9A8EE62A3562}" destId="{7967F865-EE16-440E-BBBA-F592CB22B378}" srcOrd="0" destOrd="0" presId="urn:microsoft.com/office/officeart/2008/layout/HorizontalMultiLevelHierarchy"/>
    <dgm:cxn modelId="{1B59A7CB-F1DC-4A5A-B5D6-106BB9A274DA}" srcId="{3742587B-00D4-445D-9C09-BC09575C33C9}" destId="{2B20F723-B1BC-4DD6-9A3E-D0880AF2C00E}" srcOrd="2" destOrd="0" parTransId="{1E9A87FB-1517-45A2-9BDB-DB39E83B90FF}" sibTransId="{5FE44326-A79B-4177-A1C0-5AFFD205C36B}"/>
    <dgm:cxn modelId="{499239E0-C6A1-4EBA-A736-ADBEC11AD763}" type="presOf" srcId="{ADBF5A85-9C91-47FB-8A8E-00A0D5A803BE}" destId="{7F7C56C9-9A10-45F3-A99D-F79484B6787A}" srcOrd="1" destOrd="0" presId="urn:microsoft.com/office/officeart/2008/layout/HorizontalMultiLevelHierarchy"/>
    <dgm:cxn modelId="{ED3894CC-0F76-4673-9B94-86A469BC7DFD}" srcId="{3742587B-00D4-445D-9C09-BC09575C33C9}" destId="{DC050CFF-DEDC-4AF9-9ED9-8516337150C0}" srcOrd="1" destOrd="0" parTransId="{B8D5D3BF-7EA5-4105-BA32-DC079B09219A}" sibTransId="{403DA4FF-8C05-4A40-8EC5-B7C049D17C23}"/>
    <dgm:cxn modelId="{AD565F04-1329-4291-B5A1-3A44C94B217D}" type="presOf" srcId="{038573D1-72B8-4733-A033-83C11F42154C}" destId="{5CAF4937-04CC-4D61-9E03-57F9E4ED2060}" srcOrd="1" destOrd="0" presId="urn:microsoft.com/office/officeart/2008/layout/HorizontalMultiLevelHierarchy"/>
    <dgm:cxn modelId="{765D6ADE-3ED9-4DCF-B1EA-1DD719C3354B}" type="presOf" srcId="{DC050CFF-DEDC-4AF9-9ED9-8516337150C0}" destId="{1E5BF05D-990A-4C5E-ADF0-D5E06A46F4CA}" srcOrd="0" destOrd="0" presId="urn:microsoft.com/office/officeart/2008/layout/HorizontalMultiLevelHierarchy"/>
    <dgm:cxn modelId="{3818CCBD-F9EE-4C8A-8F03-7743AA6792E0}" type="presOf" srcId="{B8D5D3BF-7EA5-4105-BA32-DC079B09219A}" destId="{3B2D4D5C-FF6F-4031-AE65-10A5954B3746}" srcOrd="1" destOrd="0" presId="urn:microsoft.com/office/officeart/2008/layout/HorizontalMultiLevelHierarchy"/>
    <dgm:cxn modelId="{498633FD-7A6D-478C-9670-81A54DCC33B8}" type="presOf" srcId="{43E7E00A-13D7-4179-AAF1-374CF22C868E}" destId="{350E44AB-B35B-4EA3-84EE-F2BF78C41F4D}" srcOrd="0" destOrd="0" presId="urn:microsoft.com/office/officeart/2008/layout/HorizontalMultiLevelHierarchy"/>
    <dgm:cxn modelId="{7DDD9620-CAE5-4C4B-A0EE-D1491656A810}" type="presOf" srcId="{F3FAF0E4-0BF0-4411-9B19-578D791EE85F}" destId="{2EFE3FE0-4FD8-4569-AFBB-EF57EFE385E0}" srcOrd="0" destOrd="0" presId="urn:microsoft.com/office/officeart/2008/layout/HorizontalMultiLevelHierarchy"/>
    <dgm:cxn modelId="{D2BF825B-FB89-4AE0-AA33-A7D812C02D73}" type="presOf" srcId="{08C32C94-D6AB-4FF5-999A-17D2A012CAD6}" destId="{65618EF3-D4AE-42E7-B9FC-BD38B0E00637}" srcOrd="0" destOrd="0" presId="urn:microsoft.com/office/officeart/2008/layout/HorizontalMultiLevelHierarchy"/>
    <dgm:cxn modelId="{B77DB8A9-3D44-4557-9D1A-97E2B4EF127C}" type="presOf" srcId="{D096709B-138C-4D4F-BD3A-2714ACB03B53}" destId="{0A6E6C51-BD8C-4CB9-BF32-F72F9A8E7C37}" srcOrd="1" destOrd="0" presId="urn:microsoft.com/office/officeart/2008/layout/HorizontalMultiLevelHierarchy"/>
    <dgm:cxn modelId="{55B86858-AC20-4B89-81CB-B21CAC6175FC}" type="presOf" srcId="{AC1C3C6A-89A5-4AAF-84BA-54841F9AC599}" destId="{57D27B3C-B7A5-4A34-BEAE-A4D4ACF244C5}" srcOrd="0" destOrd="0" presId="urn:microsoft.com/office/officeart/2008/layout/HorizontalMultiLevelHierarchy"/>
    <dgm:cxn modelId="{74BCB7D7-75C1-4745-BA8F-ED19AD301BCA}" type="presOf" srcId="{1E9A87FB-1517-45A2-9BDB-DB39E83B90FF}" destId="{7C3B4BF1-5950-4613-A4DC-BFF57CC977AC}" srcOrd="1" destOrd="0" presId="urn:microsoft.com/office/officeart/2008/layout/HorizontalMultiLevelHierarchy"/>
    <dgm:cxn modelId="{098DBD76-E74B-45CE-A48A-8D5A5F35B830}" type="presOf" srcId="{1E9A87FB-1517-45A2-9BDB-DB39E83B90FF}" destId="{C9ADB83F-5A34-404D-A6D7-2A2218C06ADE}" srcOrd="0" destOrd="0" presId="urn:microsoft.com/office/officeart/2008/layout/HorizontalMultiLevelHierarchy"/>
    <dgm:cxn modelId="{338E2893-494C-4A3C-8C71-DD6F664A24EE}" type="presOf" srcId="{3742587B-00D4-445D-9C09-BC09575C33C9}" destId="{8D5F5251-D484-4C10-83F3-2AACE0D8CCE9}" srcOrd="0" destOrd="0" presId="urn:microsoft.com/office/officeart/2008/layout/HorizontalMultiLevelHierarchy"/>
    <dgm:cxn modelId="{2C1F7E7E-219D-4544-B213-960C13C49FE3}" type="presOf" srcId="{FFEC835D-62FF-491B-A66A-0A66226D4C4A}" destId="{53ECE435-5FB7-47E3-A267-12CC8FDE8345}" srcOrd="0" destOrd="0" presId="urn:microsoft.com/office/officeart/2008/layout/HorizontalMultiLevelHierarchy"/>
    <dgm:cxn modelId="{DCCCDCFC-71EC-4C3F-A048-99022AA58B8F}" srcId="{DC050CFF-DEDC-4AF9-9ED9-8516337150C0}" destId="{49D32AE1-6EB1-40A6-AFF7-F1DD0B54E898}" srcOrd="0" destOrd="0" parTransId="{ADBF5A85-9C91-47FB-8A8E-00A0D5A803BE}" sibTransId="{B9D7C6AA-6643-4712-8363-0FFFB1357F5C}"/>
    <dgm:cxn modelId="{2FC945A9-EAC1-41B7-8DBE-6E2E15839AFE}" type="presOf" srcId="{38184E13-9752-4012-BF98-D7E858E3AB0A}" destId="{AA1860FA-2DF4-4B8C-B82C-74103C55CF21}" srcOrd="0" destOrd="0" presId="urn:microsoft.com/office/officeart/2008/layout/HorizontalMultiLevelHierarchy"/>
    <dgm:cxn modelId="{3D34D3A1-7F02-4911-BBE8-8600CF6AF9F5}" srcId="{DC050CFF-DEDC-4AF9-9ED9-8516337150C0}" destId="{08C32C94-D6AB-4FF5-999A-17D2A012CAD6}" srcOrd="1" destOrd="0" parTransId="{D096709B-138C-4D4F-BD3A-2714ACB03B53}" sibTransId="{BACE8B53-5D80-44CC-884B-D928DDAA83F2}"/>
    <dgm:cxn modelId="{55550B88-AA20-4364-BD7E-78E4B1C5D110}" srcId="{FE62CA6A-D4E3-4E14-BE32-D6775A73F3AF}" destId="{6782F4DE-EAF1-4EF5-8B8F-A06B668BEFE8}" srcOrd="0" destOrd="0" parTransId="{AC1C3C6A-89A5-4AAF-84BA-54841F9AC599}" sibTransId="{336A3559-AF7C-4E9A-A5F9-509E23049452}"/>
    <dgm:cxn modelId="{DA8608E7-7B19-4E15-A565-A579A24A20DD}" type="presOf" srcId="{D096709B-138C-4D4F-BD3A-2714ACB03B53}" destId="{69502867-B223-48FE-8638-AD9FBCD31286}" srcOrd="0" destOrd="0" presId="urn:microsoft.com/office/officeart/2008/layout/HorizontalMultiLevelHierarchy"/>
    <dgm:cxn modelId="{C21D15A0-2A8E-4101-B4A1-035ADFDF907A}" srcId="{2B20F723-B1BC-4DD6-9A3E-D0880AF2C00E}" destId="{F3FAF0E4-0BF0-4411-9B19-578D791EE85F}" srcOrd="0" destOrd="0" parTransId="{FFEC835D-62FF-491B-A66A-0A66226D4C4A}" sibTransId="{9D894AA2-6356-4DCE-A591-DD6D7D579A27}"/>
    <dgm:cxn modelId="{492CF2CD-5632-41BC-A761-4E387901BEB9}" srcId="{FE62CA6A-D4E3-4E14-BE32-D6775A73F3AF}" destId="{D514FE62-1591-4215-B1AF-9A8EE62A3562}" srcOrd="1" destOrd="0" parTransId="{038573D1-72B8-4733-A033-83C11F42154C}" sibTransId="{3107BBEB-CAF9-4819-AA91-82C327D27C35}"/>
    <dgm:cxn modelId="{BAFCFBB6-01E8-4D5E-BEED-790899939D3D}" type="presParOf" srcId="{350E44AB-B35B-4EA3-84EE-F2BF78C41F4D}" destId="{D6158E48-9BD6-45E5-88F1-439F7E36B42D}" srcOrd="0" destOrd="0" presId="urn:microsoft.com/office/officeart/2008/layout/HorizontalMultiLevelHierarchy"/>
    <dgm:cxn modelId="{ABE7B4A2-721A-4134-9FF8-391B93D8ED49}" type="presParOf" srcId="{D6158E48-9BD6-45E5-88F1-439F7E36B42D}" destId="{8D5F5251-D484-4C10-83F3-2AACE0D8CCE9}" srcOrd="0" destOrd="0" presId="urn:microsoft.com/office/officeart/2008/layout/HorizontalMultiLevelHierarchy"/>
    <dgm:cxn modelId="{0F71605B-48BB-4A29-9347-56468C8BC30F}" type="presParOf" srcId="{D6158E48-9BD6-45E5-88F1-439F7E36B42D}" destId="{13CD8CDA-85A7-47DD-8726-5C713B5F7842}" srcOrd="1" destOrd="0" presId="urn:microsoft.com/office/officeart/2008/layout/HorizontalMultiLevelHierarchy"/>
    <dgm:cxn modelId="{F970D784-4CDA-478D-A1CF-1228F89EBA23}" type="presParOf" srcId="{13CD8CDA-85A7-47DD-8726-5C713B5F7842}" destId="{610DBBE7-4EBC-4BEA-81C1-31DC2555709E}" srcOrd="0" destOrd="0" presId="urn:microsoft.com/office/officeart/2008/layout/HorizontalMultiLevelHierarchy"/>
    <dgm:cxn modelId="{9AA726A2-EEC2-4E57-87F2-91293BCCE1E6}" type="presParOf" srcId="{610DBBE7-4EBC-4BEA-81C1-31DC2555709E}" destId="{B4FAC233-F51F-4096-B525-D677DE0582CF}" srcOrd="0" destOrd="0" presId="urn:microsoft.com/office/officeart/2008/layout/HorizontalMultiLevelHierarchy"/>
    <dgm:cxn modelId="{F49C8AA5-D68B-46EA-902F-4CC270B288E5}" type="presParOf" srcId="{13CD8CDA-85A7-47DD-8726-5C713B5F7842}" destId="{7125302F-206E-4FC0-A93D-2BDAA20A9C37}" srcOrd="1" destOrd="0" presId="urn:microsoft.com/office/officeart/2008/layout/HorizontalMultiLevelHierarchy"/>
    <dgm:cxn modelId="{CB0E58EE-82A4-4A7A-9EF3-75A63E9941F3}" type="presParOf" srcId="{7125302F-206E-4FC0-A93D-2BDAA20A9C37}" destId="{81CD882F-1BCB-4739-A5FC-11CF1EA7CF4D}" srcOrd="0" destOrd="0" presId="urn:microsoft.com/office/officeart/2008/layout/HorizontalMultiLevelHierarchy"/>
    <dgm:cxn modelId="{43A7AA6E-6EA4-423D-BEC4-A0A84B59D23F}" type="presParOf" srcId="{7125302F-206E-4FC0-A93D-2BDAA20A9C37}" destId="{C600844E-F1B1-49C4-9FE4-E226F73C8F59}" srcOrd="1" destOrd="0" presId="urn:microsoft.com/office/officeart/2008/layout/HorizontalMultiLevelHierarchy"/>
    <dgm:cxn modelId="{AEB3992C-C92C-4FEA-B06C-AAF5CF6EBCA0}" type="presParOf" srcId="{C600844E-F1B1-49C4-9FE4-E226F73C8F59}" destId="{57D27B3C-B7A5-4A34-BEAE-A4D4ACF244C5}" srcOrd="0" destOrd="0" presId="urn:microsoft.com/office/officeart/2008/layout/HorizontalMultiLevelHierarchy"/>
    <dgm:cxn modelId="{04BCB6BC-4A9B-48EF-B501-F76E5DA9AA9F}" type="presParOf" srcId="{57D27B3C-B7A5-4A34-BEAE-A4D4ACF244C5}" destId="{6EE4DD4C-0329-4CFE-95FC-480039B38423}" srcOrd="0" destOrd="0" presId="urn:microsoft.com/office/officeart/2008/layout/HorizontalMultiLevelHierarchy"/>
    <dgm:cxn modelId="{2AF0A311-DC0F-4F2A-899B-8F31E00CEAB2}" type="presParOf" srcId="{C600844E-F1B1-49C4-9FE4-E226F73C8F59}" destId="{6BD29FA3-F460-4626-8FBA-6D4C636D04A8}" srcOrd="1" destOrd="0" presId="urn:microsoft.com/office/officeart/2008/layout/HorizontalMultiLevelHierarchy"/>
    <dgm:cxn modelId="{2D3029B9-344F-4375-8476-9B447DD30FBE}" type="presParOf" srcId="{6BD29FA3-F460-4626-8FBA-6D4C636D04A8}" destId="{5B498D78-E81C-4C08-BC2F-7AD1798F99A0}" srcOrd="0" destOrd="0" presId="urn:microsoft.com/office/officeart/2008/layout/HorizontalMultiLevelHierarchy"/>
    <dgm:cxn modelId="{9A5F86EE-1A82-49B1-A0C2-A70EDB342275}" type="presParOf" srcId="{6BD29FA3-F460-4626-8FBA-6D4C636D04A8}" destId="{325CEA14-7F33-4A06-814D-4A9ECB2E3278}" srcOrd="1" destOrd="0" presId="urn:microsoft.com/office/officeart/2008/layout/HorizontalMultiLevelHierarchy"/>
    <dgm:cxn modelId="{451F211D-BC84-4E40-82D7-FEFD2ADBD91D}" type="presParOf" srcId="{C600844E-F1B1-49C4-9FE4-E226F73C8F59}" destId="{BEA8C41B-E7A9-476F-AE01-9398C93286B2}" srcOrd="2" destOrd="0" presId="urn:microsoft.com/office/officeart/2008/layout/HorizontalMultiLevelHierarchy"/>
    <dgm:cxn modelId="{A0B72300-40F4-437F-A576-D026F7D8763E}" type="presParOf" srcId="{BEA8C41B-E7A9-476F-AE01-9398C93286B2}" destId="{5CAF4937-04CC-4D61-9E03-57F9E4ED2060}" srcOrd="0" destOrd="0" presId="urn:microsoft.com/office/officeart/2008/layout/HorizontalMultiLevelHierarchy"/>
    <dgm:cxn modelId="{97DC7C1A-2D31-4392-A8E2-1F9B9368AD2D}" type="presParOf" srcId="{C600844E-F1B1-49C4-9FE4-E226F73C8F59}" destId="{12C1E4B7-592A-41E4-B8B1-90D6C706FBCB}" srcOrd="3" destOrd="0" presId="urn:microsoft.com/office/officeart/2008/layout/HorizontalMultiLevelHierarchy"/>
    <dgm:cxn modelId="{3A4C8EC0-59F7-40EA-A7C0-23EA98A42599}" type="presParOf" srcId="{12C1E4B7-592A-41E4-B8B1-90D6C706FBCB}" destId="{7967F865-EE16-440E-BBBA-F592CB22B378}" srcOrd="0" destOrd="0" presId="urn:microsoft.com/office/officeart/2008/layout/HorizontalMultiLevelHierarchy"/>
    <dgm:cxn modelId="{19715082-4421-457F-AFC2-D1F9F210F55E}" type="presParOf" srcId="{12C1E4B7-592A-41E4-B8B1-90D6C706FBCB}" destId="{899E18C7-CF4C-4F5A-93E0-330D20EF198C}" srcOrd="1" destOrd="0" presId="urn:microsoft.com/office/officeart/2008/layout/HorizontalMultiLevelHierarchy"/>
    <dgm:cxn modelId="{9B4C7CFD-3CA5-4C7A-B207-BDF639068CB1}" type="presParOf" srcId="{13CD8CDA-85A7-47DD-8726-5C713B5F7842}" destId="{D247CC4F-FECA-4B73-9305-8A170CBAFC7C}" srcOrd="2" destOrd="0" presId="urn:microsoft.com/office/officeart/2008/layout/HorizontalMultiLevelHierarchy"/>
    <dgm:cxn modelId="{07B14D11-5512-4611-A92B-1812A3FFDFA4}" type="presParOf" srcId="{D247CC4F-FECA-4B73-9305-8A170CBAFC7C}" destId="{3B2D4D5C-FF6F-4031-AE65-10A5954B3746}" srcOrd="0" destOrd="0" presId="urn:microsoft.com/office/officeart/2008/layout/HorizontalMultiLevelHierarchy"/>
    <dgm:cxn modelId="{3C80FF8A-6A76-4E3E-BC27-007E73CA3DC7}" type="presParOf" srcId="{13CD8CDA-85A7-47DD-8726-5C713B5F7842}" destId="{9933F78C-5B23-4805-BD19-924D1A4B2DFB}" srcOrd="3" destOrd="0" presId="urn:microsoft.com/office/officeart/2008/layout/HorizontalMultiLevelHierarchy"/>
    <dgm:cxn modelId="{3CEBE38B-8349-4DC8-95D9-C61BF6C4CE5D}" type="presParOf" srcId="{9933F78C-5B23-4805-BD19-924D1A4B2DFB}" destId="{1E5BF05D-990A-4C5E-ADF0-D5E06A46F4CA}" srcOrd="0" destOrd="0" presId="urn:microsoft.com/office/officeart/2008/layout/HorizontalMultiLevelHierarchy"/>
    <dgm:cxn modelId="{AA66CC40-8EB0-434B-BBC1-CACE84AB0176}" type="presParOf" srcId="{9933F78C-5B23-4805-BD19-924D1A4B2DFB}" destId="{99486C95-46CB-4BD4-A831-A9549B3A0297}" srcOrd="1" destOrd="0" presId="urn:microsoft.com/office/officeart/2008/layout/HorizontalMultiLevelHierarchy"/>
    <dgm:cxn modelId="{6DBEE3F5-2C73-40AA-AA09-045005DFC174}" type="presParOf" srcId="{99486C95-46CB-4BD4-A831-A9549B3A0297}" destId="{557A7565-40AB-4243-8915-F29F6384D456}" srcOrd="0" destOrd="0" presId="urn:microsoft.com/office/officeart/2008/layout/HorizontalMultiLevelHierarchy"/>
    <dgm:cxn modelId="{8C4D25FD-F53E-4652-81AF-3FC03BCA693E}" type="presParOf" srcId="{557A7565-40AB-4243-8915-F29F6384D456}" destId="{7F7C56C9-9A10-45F3-A99D-F79484B6787A}" srcOrd="0" destOrd="0" presId="urn:microsoft.com/office/officeart/2008/layout/HorizontalMultiLevelHierarchy"/>
    <dgm:cxn modelId="{DB94939B-ED38-4103-A18C-ABF13B0F9473}" type="presParOf" srcId="{99486C95-46CB-4BD4-A831-A9549B3A0297}" destId="{CA87131B-88FD-43E9-8AE2-8DFD0A6EC0C8}" srcOrd="1" destOrd="0" presId="urn:microsoft.com/office/officeart/2008/layout/HorizontalMultiLevelHierarchy"/>
    <dgm:cxn modelId="{D878630E-BEB3-4A74-928B-5CDDC6015D57}" type="presParOf" srcId="{CA87131B-88FD-43E9-8AE2-8DFD0A6EC0C8}" destId="{6100A02A-496B-4BF4-BF0F-CAE7EF4B7868}" srcOrd="0" destOrd="0" presId="urn:microsoft.com/office/officeart/2008/layout/HorizontalMultiLevelHierarchy"/>
    <dgm:cxn modelId="{A916A46F-7BF7-4025-AE2D-7F4A1155E95B}" type="presParOf" srcId="{CA87131B-88FD-43E9-8AE2-8DFD0A6EC0C8}" destId="{5D7E6400-C9CD-4F0C-AD9F-183470729D0D}" srcOrd="1" destOrd="0" presId="urn:microsoft.com/office/officeart/2008/layout/HorizontalMultiLevelHierarchy"/>
    <dgm:cxn modelId="{4EA9C0D8-A88F-4E9F-96E7-F522B10C1E41}" type="presParOf" srcId="{99486C95-46CB-4BD4-A831-A9549B3A0297}" destId="{69502867-B223-48FE-8638-AD9FBCD31286}" srcOrd="2" destOrd="0" presId="urn:microsoft.com/office/officeart/2008/layout/HorizontalMultiLevelHierarchy"/>
    <dgm:cxn modelId="{C0A32F6A-926A-4865-8384-EA53C002CFB6}" type="presParOf" srcId="{69502867-B223-48FE-8638-AD9FBCD31286}" destId="{0A6E6C51-BD8C-4CB9-BF32-F72F9A8E7C37}" srcOrd="0" destOrd="0" presId="urn:microsoft.com/office/officeart/2008/layout/HorizontalMultiLevelHierarchy"/>
    <dgm:cxn modelId="{DC03136E-E5DC-45BF-B492-20887FBF3E45}" type="presParOf" srcId="{99486C95-46CB-4BD4-A831-A9549B3A0297}" destId="{567CBE1B-FFEB-441D-B5DF-0028AF492820}" srcOrd="3" destOrd="0" presId="urn:microsoft.com/office/officeart/2008/layout/HorizontalMultiLevelHierarchy"/>
    <dgm:cxn modelId="{B2D4BFF7-1D50-45A8-B221-F670226F1C1A}" type="presParOf" srcId="{567CBE1B-FFEB-441D-B5DF-0028AF492820}" destId="{65618EF3-D4AE-42E7-B9FC-BD38B0E00637}" srcOrd="0" destOrd="0" presId="urn:microsoft.com/office/officeart/2008/layout/HorizontalMultiLevelHierarchy"/>
    <dgm:cxn modelId="{A7FA5E25-9F6D-4E9B-AE38-6CD8A8943934}" type="presParOf" srcId="{567CBE1B-FFEB-441D-B5DF-0028AF492820}" destId="{90718458-EC0F-4BA2-9B35-DD258A077BC3}" srcOrd="1" destOrd="0" presId="urn:microsoft.com/office/officeart/2008/layout/HorizontalMultiLevelHierarchy"/>
    <dgm:cxn modelId="{48FFA5BE-315A-4106-BB1C-E667C498716E}" type="presParOf" srcId="{13CD8CDA-85A7-47DD-8726-5C713B5F7842}" destId="{C9ADB83F-5A34-404D-A6D7-2A2218C06ADE}" srcOrd="4" destOrd="0" presId="urn:microsoft.com/office/officeart/2008/layout/HorizontalMultiLevelHierarchy"/>
    <dgm:cxn modelId="{C8D93B6F-9415-4D6E-B3EC-F74B2F35371F}" type="presParOf" srcId="{C9ADB83F-5A34-404D-A6D7-2A2218C06ADE}" destId="{7C3B4BF1-5950-4613-A4DC-BFF57CC977AC}" srcOrd="0" destOrd="0" presId="urn:microsoft.com/office/officeart/2008/layout/HorizontalMultiLevelHierarchy"/>
    <dgm:cxn modelId="{8CF66F25-39CA-40BF-AC57-2D6DB64B0597}" type="presParOf" srcId="{13CD8CDA-85A7-47DD-8726-5C713B5F7842}" destId="{29514CD5-A406-43D8-A150-433A1CAF8929}" srcOrd="5" destOrd="0" presId="urn:microsoft.com/office/officeart/2008/layout/HorizontalMultiLevelHierarchy"/>
    <dgm:cxn modelId="{03625D42-1AAC-4D33-A891-9F6FFB27C7D4}" type="presParOf" srcId="{29514CD5-A406-43D8-A150-433A1CAF8929}" destId="{3ABD669F-959E-46E5-9FAC-F18787A5B222}" srcOrd="0" destOrd="0" presId="urn:microsoft.com/office/officeart/2008/layout/HorizontalMultiLevelHierarchy"/>
    <dgm:cxn modelId="{E8DAF07A-F75E-4A10-B841-DB8905641BB4}" type="presParOf" srcId="{29514CD5-A406-43D8-A150-433A1CAF8929}" destId="{94FDD75C-643B-4EA9-9A61-516C71787EA4}" srcOrd="1" destOrd="0" presId="urn:microsoft.com/office/officeart/2008/layout/HorizontalMultiLevelHierarchy"/>
    <dgm:cxn modelId="{BE646BA3-FFE7-42CD-AB8B-6AC374EE6C66}" type="presParOf" srcId="{94FDD75C-643B-4EA9-9A61-516C71787EA4}" destId="{53ECE435-5FB7-47E3-A267-12CC8FDE8345}" srcOrd="0" destOrd="0" presId="urn:microsoft.com/office/officeart/2008/layout/HorizontalMultiLevelHierarchy"/>
    <dgm:cxn modelId="{96B6C868-88C8-46A6-A492-3026CC4529BD}" type="presParOf" srcId="{53ECE435-5FB7-47E3-A267-12CC8FDE8345}" destId="{73D4F95F-5213-4713-85B1-27C41CC8AA83}" srcOrd="0" destOrd="0" presId="urn:microsoft.com/office/officeart/2008/layout/HorizontalMultiLevelHierarchy"/>
    <dgm:cxn modelId="{9F2C7A27-540D-4E8F-AF1E-26503414B697}" type="presParOf" srcId="{94FDD75C-643B-4EA9-9A61-516C71787EA4}" destId="{1871F31A-94D9-442F-880B-D6501DD9FF0C}" srcOrd="1" destOrd="0" presId="urn:microsoft.com/office/officeart/2008/layout/HorizontalMultiLevelHierarchy"/>
    <dgm:cxn modelId="{6AD8CD1A-945E-457E-8811-BF8105962041}" type="presParOf" srcId="{1871F31A-94D9-442F-880B-D6501DD9FF0C}" destId="{2EFE3FE0-4FD8-4569-AFBB-EF57EFE385E0}" srcOrd="0" destOrd="0" presId="urn:microsoft.com/office/officeart/2008/layout/HorizontalMultiLevelHierarchy"/>
    <dgm:cxn modelId="{8C5DA826-0A33-407D-B9C1-DA80278C6840}" type="presParOf" srcId="{1871F31A-94D9-442F-880B-D6501DD9FF0C}" destId="{A3EF20B0-7514-4A29-9012-A0A8DF56DBDA}" srcOrd="1" destOrd="0" presId="urn:microsoft.com/office/officeart/2008/layout/HorizontalMultiLevelHierarchy"/>
    <dgm:cxn modelId="{50E87AF4-09DB-4726-A816-8610A3A0A4D8}" type="presParOf" srcId="{94FDD75C-643B-4EA9-9A61-516C71787EA4}" destId="{B5D11152-A037-42FE-B7D1-865EBF2A9D2D}" srcOrd="2" destOrd="0" presId="urn:microsoft.com/office/officeart/2008/layout/HorizontalMultiLevelHierarchy"/>
    <dgm:cxn modelId="{F64AFA1E-494F-47B7-9E13-AA597FD2EB66}" type="presParOf" srcId="{B5D11152-A037-42FE-B7D1-865EBF2A9D2D}" destId="{5B76DB76-5D18-4764-9119-F42F3D9AC411}" srcOrd="0" destOrd="0" presId="urn:microsoft.com/office/officeart/2008/layout/HorizontalMultiLevelHierarchy"/>
    <dgm:cxn modelId="{EDE87467-7774-4E79-A759-DB53DFBF5EE7}" type="presParOf" srcId="{94FDD75C-643B-4EA9-9A61-516C71787EA4}" destId="{D16DCEC7-46F0-461F-8C18-EBDC7DBC1D06}" srcOrd="3" destOrd="0" presId="urn:microsoft.com/office/officeart/2008/layout/HorizontalMultiLevelHierarchy"/>
    <dgm:cxn modelId="{0866B8F8-E117-4BC6-A539-E34426F04AB0}" type="presParOf" srcId="{D16DCEC7-46F0-461F-8C18-EBDC7DBC1D06}" destId="{AA1860FA-2DF4-4B8C-B82C-74103C55CF21}" srcOrd="0" destOrd="0" presId="urn:microsoft.com/office/officeart/2008/layout/HorizontalMultiLevelHierarchy"/>
    <dgm:cxn modelId="{4E8D1D34-FDDC-4E94-8CCD-93A07DEE3551}" type="presParOf" srcId="{D16DCEC7-46F0-461F-8C18-EBDC7DBC1D06}" destId="{4B356040-54A7-499B-A523-49519A5616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11152-A037-42FE-B7D1-865EBF2A9D2D}">
      <dsp:nvSpPr>
        <dsp:cNvPr id="0" name=""/>
        <dsp:cNvSpPr/>
      </dsp:nvSpPr>
      <dsp:spPr>
        <a:xfrm>
          <a:off x="4838772" y="5471780"/>
          <a:ext cx="585524" cy="55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762" y="0"/>
              </a:lnTo>
              <a:lnTo>
                <a:pt x="292762" y="557855"/>
              </a:lnTo>
              <a:lnTo>
                <a:pt x="585524" y="5578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1316" y="5730489"/>
        <a:ext cx="40436" cy="40436"/>
      </dsp:txXfrm>
    </dsp:sp>
    <dsp:sp modelId="{53ECE435-5FB7-47E3-A267-12CC8FDE8345}">
      <dsp:nvSpPr>
        <dsp:cNvPr id="0" name=""/>
        <dsp:cNvSpPr/>
      </dsp:nvSpPr>
      <dsp:spPr>
        <a:xfrm>
          <a:off x="4838772" y="4913925"/>
          <a:ext cx="585524" cy="557855"/>
        </a:xfrm>
        <a:custGeom>
          <a:avLst/>
          <a:gdLst/>
          <a:ahLst/>
          <a:cxnLst/>
          <a:rect l="0" t="0" r="0" b="0"/>
          <a:pathLst>
            <a:path>
              <a:moveTo>
                <a:pt x="0" y="557855"/>
              </a:moveTo>
              <a:lnTo>
                <a:pt x="292762" y="557855"/>
              </a:lnTo>
              <a:lnTo>
                <a:pt x="292762" y="0"/>
              </a:lnTo>
              <a:lnTo>
                <a:pt x="585524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1316" y="5172634"/>
        <a:ext cx="40436" cy="40436"/>
      </dsp:txXfrm>
    </dsp:sp>
    <dsp:sp modelId="{C9ADB83F-5A34-404D-A6D7-2A2218C06ADE}">
      <dsp:nvSpPr>
        <dsp:cNvPr id="0" name=""/>
        <dsp:cNvSpPr/>
      </dsp:nvSpPr>
      <dsp:spPr>
        <a:xfrm>
          <a:off x="1325623" y="3214763"/>
          <a:ext cx="585524" cy="2257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762" y="0"/>
              </a:lnTo>
              <a:lnTo>
                <a:pt x="292762" y="2257017"/>
              </a:lnTo>
              <a:lnTo>
                <a:pt x="585524" y="2257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60092" y="4284978"/>
        <a:ext cx="116586" cy="116586"/>
      </dsp:txXfrm>
    </dsp:sp>
    <dsp:sp modelId="{69502867-B223-48FE-8638-AD9FBCD31286}">
      <dsp:nvSpPr>
        <dsp:cNvPr id="0" name=""/>
        <dsp:cNvSpPr/>
      </dsp:nvSpPr>
      <dsp:spPr>
        <a:xfrm>
          <a:off x="4849779" y="2998768"/>
          <a:ext cx="574516" cy="79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258" y="0"/>
              </a:lnTo>
              <a:lnTo>
                <a:pt x="287258" y="799446"/>
              </a:lnTo>
              <a:lnTo>
                <a:pt x="574516" y="7994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2426" y="3373880"/>
        <a:ext cx="49223" cy="49223"/>
      </dsp:txXfrm>
    </dsp:sp>
    <dsp:sp modelId="{557A7565-40AB-4243-8915-F29F6384D456}">
      <dsp:nvSpPr>
        <dsp:cNvPr id="0" name=""/>
        <dsp:cNvSpPr/>
      </dsp:nvSpPr>
      <dsp:spPr>
        <a:xfrm>
          <a:off x="4849779" y="2682504"/>
          <a:ext cx="574516" cy="316263"/>
        </a:xfrm>
        <a:custGeom>
          <a:avLst/>
          <a:gdLst/>
          <a:ahLst/>
          <a:cxnLst/>
          <a:rect l="0" t="0" r="0" b="0"/>
          <a:pathLst>
            <a:path>
              <a:moveTo>
                <a:pt x="0" y="316263"/>
              </a:moveTo>
              <a:lnTo>
                <a:pt x="287258" y="316263"/>
              </a:lnTo>
              <a:lnTo>
                <a:pt x="287258" y="0"/>
              </a:lnTo>
              <a:lnTo>
                <a:pt x="57451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0643" y="2824241"/>
        <a:ext cx="32790" cy="32790"/>
      </dsp:txXfrm>
    </dsp:sp>
    <dsp:sp modelId="{D247CC4F-FECA-4B73-9305-8A170CBAFC7C}">
      <dsp:nvSpPr>
        <dsp:cNvPr id="0" name=""/>
        <dsp:cNvSpPr/>
      </dsp:nvSpPr>
      <dsp:spPr>
        <a:xfrm>
          <a:off x="1325623" y="2998768"/>
          <a:ext cx="596532" cy="215994"/>
        </a:xfrm>
        <a:custGeom>
          <a:avLst/>
          <a:gdLst/>
          <a:ahLst/>
          <a:cxnLst/>
          <a:rect l="0" t="0" r="0" b="0"/>
          <a:pathLst>
            <a:path>
              <a:moveTo>
                <a:pt x="0" y="215994"/>
              </a:moveTo>
              <a:lnTo>
                <a:pt x="298266" y="215994"/>
              </a:lnTo>
              <a:lnTo>
                <a:pt x="298266" y="0"/>
              </a:lnTo>
              <a:lnTo>
                <a:pt x="5965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08029" y="3090905"/>
        <a:ext cx="31721" cy="31721"/>
      </dsp:txXfrm>
    </dsp:sp>
    <dsp:sp modelId="{BEA8C41B-E7A9-476F-AE01-9398C93286B2}">
      <dsp:nvSpPr>
        <dsp:cNvPr id="0" name=""/>
        <dsp:cNvSpPr/>
      </dsp:nvSpPr>
      <dsp:spPr>
        <a:xfrm>
          <a:off x="4838772" y="1008939"/>
          <a:ext cx="585524" cy="55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762" y="0"/>
              </a:lnTo>
              <a:lnTo>
                <a:pt x="292762" y="557855"/>
              </a:lnTo>
              <a:lnTo>
                <a:pt x="585524" y="5578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1316" y="1267648"/>
        <a:ext cx="40436" cy="40436"/>
      </dsp:txXfrm>
    </dsp:sp>
    <dsp:sp modelId="{57D27B3C-B7A5-4A34-BEAE-A4D4ACF244C5}">
      <dsp:nvSpPr>
        <dsp:cNvPr id="0" name=""/>
        <dsp:cNvSpPr/>
      </dsp:nvSpPr>
      <dsp:spPr>
        <a:xfrm>
          <a:off x="4838772" y="451084"/>
          <a:ext cx="585524" cy="557855"/>
        </a:xfrm>
        <a:custGeom>
          <a:avLst/>
          <a:gdLst/>
          <a:ahLst/>
          <a:cxnLst/>
          <a:rect l="0" t="0" r="0" b="0"/>
          <a:pathLst>
            <a:path>
              <a:moveTo>
                <a:pt x="0" y="557855"/>
              </a:moveTo>
              <a:lnTo>
                <a:pt x="292762" y="557855"/>
              </a:lnTo>
              <a:lnTo>
                <a:pt x="292762" y="0"/>
              </a:lnTo>
              <a:lnTo>
                <a:pt x="585524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1316" y="709793"/>
        <a:ext cx="40436" cy="40436"/>
      </dsp:txXfrm>
    </dsp:sp>
    <dsp:sp modelId="{610DBBE7-4EBC-4BEA-81C1-31DC2555709E}">
      <dsp:nvSpPr>
        <dsp:cNvPr id="0" name=""/>
        <dsp:cNvSpPr/>
      </dsp:nvSpPr>
      <dsp:spPr>
        <a:xfrm>
          <a:off x="1325623" y="1008939"/>
          <a:ext cx="585524" cy="2205823"/>
        </a:xfrm>
        <a:custGeom>
          <a:avLst/>
          <a:gdLst/>
          <a:ahLst/>
          <a:cxnLst/>
          <a:rect l="0" t="0" r="0" b="0"/>
          <a:pathLst>
            <a:path>
              <a:moveTo>
                <a:pt x="0" y="2205823"/>
              </a:moveTo>
              <a:lnTo>
                <a:pt x="292762" y="2205823"/>
              </a:lnTo>
              <a:lnTo>
                <a:pt x="292762" y="0"/>
              </a:lnTo>
              <a:lnTo>
                <a:pt x="5855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61330" y="2054796"/>
        <a:ext cx="114110" cy="114110"/>
      </dsp:txXfrm>
    </dsp:sp>
    <dsp:sp modelId="{8D5F5251-D484-4C10-83F3-2AACE0D8CCE9}">
      <dsp:nvSpPr>
        <dsp:cNvPr id="0" name=""/>
        <dsp:cNvSpPr/>
      </dsp:nvSpPr>
      <dsp:spPr>
        <a:xfrm rot="16200000">
          <a:off x="-1469523" y="2768479"/>
          <a:ext cx="4697727" cy="89256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Magnetic field</a:t>
          </a:r>
        </a:p>
      </dsp:txBody>
      <dsp:txXfrm>
        <a:off x="-1469523" y="2768479"/>
        <a:ext cx="4697727" cy="892568"/>
      </dsp:txXfrm>
    </dsp:sp>
    <dsp:sp modelId="{81CD882F-1BCB-4739-A5FC-11CF1EA7CF4D}">
      <dsp:nvSpPr>
        <dsp:cNvPr id="0" name=""/>
        <dsp:cNvSpPr/>
      </dsp:nvSpPr>
      <dsp:spPr>
        <a:xfrm>
          <a:off x="1911148" y="310500"/>
          <a:ext cx="2927623" cy="139687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From cyclotron emission</a:t>
          </a:r>
        </a:p>
      </dsp:txBody>
      <dsp:txXfrm>
        <a:off x="1911148" y="310500"/>
        <a:ext cx="2927623" cy="1396878"/>
      </dsp:txXfrm>
    </dsp:sp>
    <dsp:sp modelId="{5B498D78-E81C-4C08-BC2F-7AD1798F99A0}">
      <dsp:nvSpPr>
        <dsp:cNvPr id="0" name=""/>
        <dsp:cNvSpPr/>
      </dsp:nvSpPr>
      <dsp:spPr>
        <a:xfrm>
          <a:off x="5424296" y="4800"/>
          <a:ext cx="2927623" cy="89256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 smtClean="0"/>
            <a:t>Absolute value </a:t>
          </a:r>
          <a:r>
            <a:rPr lang="en-US" sz="2300" kern="1200" dirty="0" smtClean="0"/>
            <a:t>at the base of the corona</a:t>
          </a:r>
        </a:p>
      </dsp:txBody>
      <dsp:txXfrm>
        <a:off x="5424296" y="4800"/>
        <a:ext cx="2927623" cy="892568"/>
      </dsp:txXfrm>
    </dsp:sp>
    <dsp:sp modelId="{7967F865-EE16-440E-BBBA-F592CB22B378}">
      <dsp:nvSpPr>
        <dsp:cNvPr id="0" name=""/>
        <dsp:cNvSpPr/>
      </dsp:nvSpPr>
      <dsp:spPr>
        <a:xfrm>
          <a:off x="5424296" y="1120510"/>
          <a:ext cx="2927623" cy="89256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cutoff frequency of the cyclotron emission</a:t>
          </a:r>
        </a:p>
      </dsp:txBody>
      <dsp:txXfrm>
        <a:off x="5424296" y="1120510"/>
        <a:ext cx="2927623" cy="892568"/>
      </dsp:txXfrm>
    </dsp:sp>
    <dsp:sp modelId="{1E5BF05D-990A-4C5E-ADF0-D5E06A46F4CA}">
      <dsp:nvSpPr>
        <dsp:cNvPr id="0" name=""/>
        <dsp:cNvSpPr/>
      </dsp:nvSpPr>
      <dsp:spPr>
        <a:xfrm>
          <a:off x="1922156" y="2552484"/>
          <a:ext cx="2927623" cy="89256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From free-free emission</a:t>
          </a:r>
        </a:p>
      </dsp:txBody>
      <dsp:txXfrm>
        <a:off x="1922156" y="2552484"/>
        <a:ext cx="2927623" cy="892568"/>
      </dsp:txXfrm>
    </dsp:sp>
    <dsp:sp modelId="{6100A02A-496B-4BF4-BF0F-CAE7EF4B7868}">
      <dsp:nvSpPr>
        <dsp:cNvPr id="0" name=""/>
        <dsp:cNvSpPr/>
      </dsp:nvSpPr>
      <dsp:spPr>
        <a:xfrm>
          <a:off x="5424296" y="2236220"/>
          <a:ext cx="2927623" cy="89256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 smtClean="0"/>
            <a:t>Line of sight </a:t>
          </a:r>
          <a:r>
            <a:rPr lang="en-US" sz="2300" kern="1200" dirty="0" smtClean="0"/>
            <a:t>component averaged over height</a:t>
          </a:r>
        </a:p>
      </dsp:txBody>
      <dsp:txXfrm>
        <a:off x="5424296" y="2236220"/>
        <a:ext cx="2927623" cy="892568"/>
      </dsp:txXfrm>
    </dsp:sp>
    <dsp:sp modelId="{65618EF3-D4AE-42E7-B9FC-BD38B0E00637}">
      <dsp:nvSpPr>
        <dsp:cNvPr id="0" name=""/>
        <dsp:cNvSpPr/>
      </dsp:nvSpPr>
      <dsp:spPr>
        <a:xfrm>
          <a:off x="5424296" y="3351931"/>
          <a:ext cx="2927623" cy="89256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Polarization degree of free-free emission</a:t>
          </a:r>
          <a:endParaRPr lang="ru-RU" sz="2300" kern="1200" dirty="0" smtClean="0"/>
        </a:p>
      </dsp:txBody>
      <dsp:txXfrm>
        <a:off x="5424296" y="3351931"/>
        <a:ext cx="2927623" cy="892568"/>
      </dsp:txXfrm>
    </dsp:sp>
    <dsp:sp modelId="{3ABD669F-959E-46E5-9FAC-F18787A5B222}">
      <dsp:nvSpPr>
        <dsp:cNvPr id="0" name=""/>
        <dsp:cNvSpPr/>
      </dsp:nvSpPr>
      <dsp:spPr>
        <a:xfrm>
          <a:off x="1911148" y="4824534"/>
          <a:ext cx="2927623" cy="1294491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From </a:t>
          </a:r>
          <a:r>
            <a:rPr lang="en-US" sz="2800" kern="1200" dirty="0" err="1" smtClean="0"/>
            <a:t>gyrosynchrotron</a:t>
          </a:r>
          <a:r>
            <a:rPr lang="en-US" sz="2800" kern="1200" dirty="0" smtClean="0"/>
            <a:t> emission</a:t>
          </a:r>
        </a:p>
      </dsp:txBody>
      <dsp:txXfrm>
        <a:off x="1911148" y="4824534"/>
        <a:ext cx="2927623" cy="1294491"/>
      </dsp:txXfrm>
    </dsp:sp>
    <dsp:sp modelId="{2EFE3FE0-4FD8-4569-AFBB-EF57EFE385E0}">
      <dsp:nvSpPr>
        <dsp:cNvPr id="0" name=""/>
        <dsp:cNvSpPr/>
      </dsp:nvSpPr>
      <dsp:spPr>
        <a:xfrm>
          <a:off x="5424296" y="4467641"/>
          <a:ext cx="2927623" cy="89256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Magnetic field in a </a:t>
          </a:r>
          <a:r>
            <a:rPr lang="en-US" sz="2300" b="1" u="sng" kern="1200" dirty="0" smtClean="0"/>
            <a:t>flaring loop</a:t>
          </a:r>
        </a:p>
      </dsp:txBody>
      <dsp:txXfrm>
        <a:off x="5424296" y="4467641"/>
        <a:ext cx="2927623" cy="892568"/>
      </dsp:txXfrm>
    </dsp:sp>
    <dsp:sp modelId="{AA1860FA-2DF4-4B8C-B82C-74103C55CF21}">
      <dsp:nvSpPr>
        <dsp:cNvPr id="0" name=""/>
        <dsp:cNvSpPr/>
      </dsp:nvSpPr>
      <dsp:spPr>
        <a:xfrm>
          <a:off x="5424296" y="5583351"/>
          <a:ext cx="2927623" cy="89256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Forward fitting with</a:t>
          </a:r>
          <a:br>
            <a:rPr lang="en-US" sz="2300" kern="1200" dirty="0" smtClean="0"/>
          </a:br>
          <a:r>
            <a:rPr lang="en-US" sz="2300" kern="1200" dirty="0" smtClean="0"/>
            <a:t>GX-simulator</a:t>
          </a:r>
        </a:p>
      </dsp:txBody>
      <dsp:txXfrm>
        <a:off x="5424296" y="5583351"/>
        <a:ext cx="2927623" cy="89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5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517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361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4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990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727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503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160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118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887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45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74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150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0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27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404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643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170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770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44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02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5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2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163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302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737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047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314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829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682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169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846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2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140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089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873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446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718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831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475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26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467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231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2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509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359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83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111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95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479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705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171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370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679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929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111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51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427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800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718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958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856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062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915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18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043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420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039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901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299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286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16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2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1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9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1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96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7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8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2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71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0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0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39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66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2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58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4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39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06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11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44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0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19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46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5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92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8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45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07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20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79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81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3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43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29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2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38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99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05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36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31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86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72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21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17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50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9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8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57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80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64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07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81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802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51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08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05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1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124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43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13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60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0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72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223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217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25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5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656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705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95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54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721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16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471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353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072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8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99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065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965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139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691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13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523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625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311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707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201A-FF57-4138-8BF6-694B3A77815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7BF63-6B89-452A-86A9-3E2CFF6B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4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3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6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6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6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13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google drive\Конференции\Cospar 2014\work\stack1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19106"/>
          <a:stretch/>
        </p:blipFill>
        <p:spPr bwMode="auto">
          <a:xfrm>
            <a:off x="5220072" y="404664"/>
            <a:ext cx="375525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google drive\Конференции\Cospar 2014\work\stack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19491"/>
          <a:stretch/>
        </p:blipFill>
        <p:spPr bwMode="auto">
          <a:xfrm>
            <a:off x="179512" y="404664"/>
            <a:ext cx="374637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верх 14"/>
          <p:cNvSpPr/>
          <p:nvPr/>
        </p:nvSpPr>
        <p:spPr>
          <a:xfrm>
            <a:off x="4139952" y="1484784"/>
            <a:ext cx="720080" cy="4752528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Frequency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7863" y="838453"/>
            <a:ext cx="231967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Magnetographic</a:t>
            </a:r>
            <a:r>
              <a:rPr lang="en-US" dirty="0">
                <a:solidFill>
                  <a:prstClr val="black"/>
                </a:solidFill>
              </a:rPr>
              <a:t> mode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100 channels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2754" y="819340"/>
            <a:ext cx="151201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Routine mode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15 channels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method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80920" cy="551723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Find the threshold frequency where strong polarized emission disappears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 &lt; 5%)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all frequencies higher than threshold </a:t>
                </a:r>
              </a:p>
              <a:p>
                <a:pPr lvl="1"/>
                <a:r>
                  <a:rPr lang="en-US" dirty="0" smtClean="0"/>
                  <a:t>estimate </a:t>
                </a:r>
                <a:r>
                  <a:rPr lang="en-US" dirty="0"/>
                  <a:t>spectral index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estimate LOS magnetic field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𝐿𝑂𝑆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%</m:t>
                    </m:r>
                  </m:oMath>
                </a14:m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– wavelength in cm</a:t>
                </a:r>
              </a:p>
              <a:p>
                <a:r>
                  <a:rPr lang="en-US" i="1" dirty="0" smtClean="0"/>
                  <a:t>n – </a:t>
                </a:r>
                <a:r>
                  <a:rPr lang="en-US" dirty="0" smtClean="0"/>
                  <a:t>spectral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(for thin emission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 = 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%</m:t>
                    </m:r>
                  </m:oMath>
                </a14:m>
                <a:r>
                  <a:rPr lang="en-US" i="1" dirty="0" smtClean="0"/>
                  <a:t>  -</a:t>
                </a:r>
                <a:r>
                  <a:rPr lang="en-US" dirty="0" smtClean="0"/>
                  <a:t> polarization degree in %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80920" cy="5517232"/>
              </a:xfrm>
              <a:blipFill rotWithShape="1">
                <a:blip r:embed="rId2"/>
                <a:stretch>
                  <a:fillRect l="-1546" t="-2873" b="-7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8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r="20325"/>
          <a:stretch/>
        </p:blipFill>
        <p:spPr bwMode="auto">
          <a:xfrm>
            <a:off x="5181600" y="404664"/>
            <a:ext cx="37211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r="20429"/>
          <a:stretch/>
        </p:blipFill>
        <p:spPr bwMode="auto">
          <a:xfrm>
            <a:off x="139700" y="404664"/>
            <a:ext cx="36957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верх 14"/>
          <p:cNvSpPr/>
          <p:nvPr/>
        </p:nvSpPr>
        <p:spPr>
          <a:xfrm>
            <a:off x="4139952" y="1484784"/>
            <a:ext cx="720080" cy="4752528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Frequency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7544" y="5590981"/>
                <a:ext cx="3160135" cy="92333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𝐿𝑂𝑆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magnetograms</a:t>
                </a:r>
                <a:r>
                  <a:rPr lang="en-US" dirty="0">
                    <a:solidFill>
                      <a:prstClr val="black"/>
                    </a:solidFill>
                  </a:rPr>
                  <a:t> in</a:t>
                </a: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routine mode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15 channels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90981"/>
                <a:ext cx="3160135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2082" y="5590981"/>
                <a:ext cx="3160135" cy="92333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𝐿𝑂𝑆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magnetograms</a:t>
                </a:r>
                <a:r>
                  <a:rPr lang="en-US" dirty="0">
                    <a:solidFill>
                      <a:prstClr val="black"/>
                    </a:solidFill>
                  </a:rPr>
                  <a:t> in</a:t>
                </a:r>
              </a:p>
              <a:p>
                <a:pPr algn="ctr"/>
                <a:r>
                  <a:rPr lang="en-US" dirty="0" err="1">
                    <a:solidFill>
                      <a:prstClr val="black"/>
                    </a:solidFill>
                  </a:rPr>
                  <a:t>magnetographic</a:t>
                </a:r>
                <a:r>
                  <a:rPr lang="en-US" dirty="0">
                    <a:solidFill>
                      <a:prstClr val="black"/>
                    </a:solidFill>
                  </a:rPr>
                  <a:t> mode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15 channels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82" y="5590981"/>
                <a:ext cx="3160135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5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oogle drive\Конференции\Cospar 2014\work\te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622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576064"/>
          </a:xfrm>
        </p:spPr>
        <p:txBody>
          <a:bodyPr>
            <a:noAutofit/>
          </a:bodyPr>
          <a:lstStyle/>
          <a:p>
            <a:r>
              <a:rPr lang="en-US" sz="2800" dirty="0" smtClean="0"/>
              <a:t>Line of sight component inverted from free-free radiation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6706" y="3861048"/>
            <a:ext cx="5175652" cy="291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738" y="600927"/>
            <a:ext cx="5749586" cy="323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uSSRT</a:t>
            </a:r>
            <a:r>
              <a:rPr lang="en-US" dirty="0" smtClean="0"/>
              <a:t> will provide</a:t>
            </a:r>
          </a:p>
          <a:p>
            <a:r>
              <a:rPr lang="en-US" dirty="0" smtClean="0"/>
              <a:t>Regular observations in special </a:t>
            </a:r>
            <a:r>
              <a:rPr lang="en-US" dirty="0" err="1"/>
              <a:t>magnetographic</a:t>
            </a:r>
            <a:r>
              <a:rPr lang="en-US" dirty="0"/>
              <a:t> </a:t>
            </a:r>
            <a:r>
              <a:rPr lang="en-US" dirty="0" smtClean="0"/>
              <a:t> mode </a:t>
            </a:r>
          </a:p>
          <a:p>
            <a:pPr lvl="1"/>
            <a:r>
              <a:rPr lang="en-US" dirty="0" smtClean="0"/>
              <a:t>High spectral resolution (~100 channels)</a:t>
            </a:r>
          </a:p>
          <a:p>
            <a:r>
              <a:rPr lang="en-US" dirty="0" smtClean="0"/>
              <a:t>The measurements of</a:t>
            </a:r>
          </a:p>
          <a:p>
            <a:pPr lvl="1"/>
            <a:r>
              <a:rPr lang="en-US" b="1" dirty="0" smtClean="0"/>
              <a:t>Absolute value of the magnetic field </a:t>
            </a:r>
            <a:r>
              <a:rPr lang="en-US" dirty="0" smtClean="0"/>
              <a:t>at the base of the corona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(regular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magnetograms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b="1" dirty="0" smtClean="0"/>
              <a:t>Line of sight component</a:t>
            </a:r>
            <a:r>
              <a:rPr lang="en-US" dirty="0" smtClean="0"/>
              <a:t> of </a:t>
            </a:r>
            <a:r>
              <a:rPr lang="en-US" dirty="0"/>
              <a:t>the magnetic field </a:t>
            </a:r>
            <a:r>
              <a:rPr lang="en-US" dirty="0" smtClean="0"/>
              <a:t>averaged over height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(regular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magnetograms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dirty="0" smtClean="0"/>
              <a:t>Magnetic field value in </a:t>
            </a:r>
            <a:r>
              <a:rPr lang="en-US" b="1" dirty="0" smtClean="0"/>
              <a:t>flaring loops</a:t>
            </a:r>
          </a:p>
          <a:p>
            <a:pPr lv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9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07504" y="260648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6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Magnetic field from </a:t>
            </a:r>
            <a:br>
              <a:rPr lang="en-US" dirty="0" smtClean="0"/>
            </a:br>
            <a:r>
              <a:rPr lang="en-US" dirty="0" smtClean="0"/>
              <a:t>cyclotron </a:t>
            </a:r>
            <a:r>
              <a:rPr lang="en-US" dirty="0"/>
              <a:t>emission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8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Simulated images at 4, 6, 8 and 10 GHz </a:t>
            </a:r>
            <a:endParaRPr lang="ru-RU" dirty="0"/>
          </a:p>
        </p:txBody>
      </p:sp>
      <p:pic>
        <p:nvPicPr>
          <p:cNvPr id="3" name="Picture 2" descr="D:\google drive\Конференции\Cospar 2014\work\beam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98269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24" y="980728"/>
            <a:ext cx="923330" cy="13749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Beam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(PSF)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24" y="3051060"/>
            <a:ext cx="923330" cy="914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Fine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details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88" y="4533065"/>
            <a:ext cx="923330" cy="1470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Convolved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with BEAM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resolution effects (Spectrum)</a:t>
            </a:r>
            <a:endParaRPr lang="ru-RU" dirty="0"/>
          </a:p>
        </p:txBody>
      </p:sp>
      <p:pic>
        <p:nvPicPr>
          <p:cNvPr id="3074" name="Picture 2" descr="D:\google drive\Конференции\Cospar 2014\work\spectra_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" y="3919813"/>
            <a:ext cx="8864005" cy="295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google drive\Конференции\Cospar 2014\work\spectra_1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" y="908720"/>
            <a:ext cx="8698166" cy="28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 effects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Magnetogram</a:t>
            </a:r>
            <a:r>
              <a:rPr lang="en-US" dirty="0" smtClean="0"/>
              <a:t> is significantly smoothed</a:t>
            </a:r>
          </a:p>
          <a:p>
            <a:r>
              <a:rPr lang="en-US" dirty="0" smtClean="0"/>
              <a:t>Magnetic field is overestimated for weak and medium fields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method of the magnetic field inversion from the modelled cyclotron radiation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916832"/>
                <a:ext cx="7416824" cy="410445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Find the highest frequency with polarization degree greater than 5%.</a:t>
                </a:r>
              </a:p>
              <a:p>
                <a:r>
                  <a:rPr lang="en-US" dirty="0" smtClean="0"/>
                  <a:t>Calculate magnetic field strength assuming forth harmonic (n = 4)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 b="0" i="0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𝑒𝑛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-  the cut-off frequency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- the electron mass</a:t>
                </a:r>
              </a:p>
              <a:p>
                <a:r>
                  <a:rPr lang="en-US" i="1" dirty="0" smtClean="0"/>
                  <a:t>c</a:t>
                </a:r>
                <a:r>
                  <a:rPr lang="en-US" dirty="0" smtClean="0"/>
                  <a:t> –  the speed of light</a:t>
                </a:r>
              </a:p>
              <a:p>
                <a:r>
                  <a:rPr lang="en-US" i="1" dirty="0" smtClean="0"/>
                  <a:t>e</a:t>
                </a:r>
                <a:r>
                  <a:rPr lang="en-US" dirty="0" smtClean="0"/>
                  <a:t> – the electron charge</a:t>
                </a:r>
              </a:p>
              <a:p>
                <a:r>
                  <a:rPr lang="en-US" i="1" dirty="0" smtClean="0"/>
                  <a:t>n</a:t>
                </a:r>
                <a:r>
                  <a:rPr lang="en-US" dirty="0" smtClean="0"/>
                  <a:t> – harmonic </a:t>
                </a:r>
                <a:r>
                  <a:rPr lang="en-US" dirty="0" err="1" smtClean="0"/>
                  <a:t>numer</a:t>
                </a:r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916832"/>
                <a:ext cx="7416824" cy="4104456"/>
              </a:xfrm>
              <a:blipFill rotWithShape="1">
                <a:blip r:embed="rId2"/>
                <a:stretch>
                  <a:fillRect l="-1234" t="-26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:\google drive\Конференции\Cospar 2014\work\spectra_13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3"/>
          <a:stretch/>
        </p:blipFill>
        <p:spPr bwMode="auto">
          <a:xfrm>
            <a:off x="5625604" y="3192512"/>
            <a:ext cx="3456384" cy="33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812360" y="3573016"/>
            <a:ext cx="0" cy="24482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6705" y="3861048"/>
            <a:ext cx="5175654" cy="291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738" y="605992"/>
            <a:ext cx="5749587" cy="32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576064"/>
          </a:xfrm>
        </p:spPr>
        <p:txBody>
          <a:bodyPr>
            <a:noAutofit/>
          </a:bodyPr>
          <a:lstStyle/>
          <a:p>
            <a:r>
              <a:rPr lang="en-US" sz="2800" dirty="0" smtClean="0"/>
              <a:t>Magnetic field</a:t>
            </a:r>
            <a:r>
              <a:rPr lang="ru-RU" sz="2800" dirty="0" smtClean="0"/>
              <a:t> </a:t>
            </a:r>
            <a:r>
              <a:rPr lang="en-US" sz="2800" dirty="0" smtClean="0"/>
              <a:t>strength from cyclotron radiation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17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Magnetic field from </a:t>
            </a:r>
            <a:br>
              <a:rPr lang="en-US" dirty="0" smtClean="0"/>
            </a:br>
            <a:r>
              <a:rPr lang="en-US" dirty="0" smtClean="0"/>
              <a:t>free-free emission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232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Презентация PowerPoint</vt:lpstr>
      <vt:lpstr>Презентация PowerPoint</vt:lpstr>
      <vt:lpstr>Magnetic field from  cyclotron emission </vt:lpstr>
      <vt:lpstr>Simulated images at 4, 6, 8 and 10 GHz </vt:lpstr>
      <vt:lpstr>Spatial resolution effects (Spectrum)</vt:lpstr>
      <vt:lpstr>Spatial resolution effects</vt:lpstr>
      <vt:lpstr>The method of the magnetic field inversion from the modelled cyclotron radiation</vt:lpstr>
      <vt:lpstr>Magnetic field strength from cyclotron radiation</vt:lpstr>
      <vt:lpstr>Magnetic field from  free-free emission </vt:lpstr>
      <vt:lpstr>The method</vt:lpstr>
      <vt:lpstr>Презентация PowerPoint</vt:lpstr>
      <vt:lpstr>Презентация PowerPoint</vt:lpstr>
      <vt:lpstr>Line of sight component inverted from free-free radiation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Анфиногентов</dc:creator>
  <cp:lastModifiedBy>Сергей Анфиногентов</cp:lastModifiedBy>
  <cp:revision>1</cp:revision>
  <dcterms:created xsi:type="dcterms:W3CDTF">2015-04-08T11:05:18Z</dcterms:created>
  <dcterms:modified xsi:type="dcterms:W3CDTF">2015-04-08T11:12:47Z</dcterms:modified>
</cp:coreProperties>
</file>