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1" r:id="rId4"/>
  </p:sldMasterIdLst>
  <p:notesMasterIdLst>
    <p:notesMasterId r:id="rId28"/>
  </p:notesMasterIdLst>
  <p:sldIdLst>
    <p:sldId id="258" r:id="rId5"/>
    <p:sldId id="295" r:id="rId6"/>
    <p:sldId id="298" r:id="rId7"/>
    <p:sldId id="277" r:id="rId8"/>
    <p:sldId id="285" r:id="rId9"/>
    <p:sldId id="264" r:id="rId10"/>
    <p:sldId id="302" r:id="rId11"/>
    <p:sldId id="296" r:id="rId12"/>
    <p:sldId id="286" r:id="rId13"/>
    <p:sldId id="297" r:id="rId14"/>
    <p:sldId id="269" r:id="rId15"/>
    <p:sldId id="287" r:id="rId16"/>
    <p:sldId id="270" r:id="rId17"/>
    <p:sldId id="271" r:id="rId18"/>
    <p:sldId id="272" r:id="rId19"/>
    <p:sldId id="281" r:id="rId20"/>
    <p:sldId id="304" r:id="rId21"/>
    <p:sldId id="306" r:id="rId22"/>
    <p:sldId id="305" r:id="rId23"/>
    <p:sldId id="274" r:id="rId24"/>
    <p:sldId id="292" r:id="rId25"/>
    <p:sldId id="261" r:id="rId26"/>
    <p:sldId id="29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A6A7"/>
    <a:srgbClr val="FDED99"/>
    <a:srgbClr val="B8D6E6"/>
    <a:srgbClr val="B2D2F2"/>
    <a:srgbClr val="73A9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6405"/>
  </p:normalViewPr>
  <p:slideViewPr>
    <p:cSldViewPr snapToGrid="0" snapToObjects="1" showGuides="1">
      <p:cViewPr varScale="1">
        <p:scale>
          <a:sx n="127" d="100"/>
          <a:sy n="127" d="100"/>
        </p:scale>
        <p:origin x="1096" y="17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9A375-B218-184B-B243-CB7E0F1616A7}" type="datetimeFigureOut">
              <a:rPr lang="en-US" smtClean="0"/>
              <a:t>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5F0F0-3408-9F4A-9B24-898CD7F5D4E4}" type="slidenum">
              <a:rPr lang="en-US" smtClean="0"/>
              <a:t>‹#›</a:t>
            </a:fld>
            <a:endParaRPr lang="en-US" dirty="0"/>
          </a:p>
        </p:txBody>
      </p:sp>
    </p:spTree>
    <p:extLst>
      <p:ext uri="{BB962C8B-B14F-4D97-AF65-F5344CB8AC3E}">
        <p14:creationId xmlns:p14="http://schemas.microsoft.com/office/powerpoint/2010/main" val="1727006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5F0F0-3408-9F4A-9B24-898CD7F5D4E4}" type="slidenum">
              <a:rPr lang="en-US" smtClean="0"/>
              <a:t>1</a:t>
            </a:fld>
            <a:endParaRPr lang="en-US" dirty="0"/>
          </a:p>
        </p:txBody>
      </p:sp>
    </p:spTree>
    <p:extLst>
      <p:ext uri="{BB962C8B-B14F-4D97-AF65-F5344CB8AC3E}">
        <p14:creationId xmlns:p14="http://schemas.microsoft.com/office/powerpoint/2010/main" val="1100815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7</a:t>
            </a:fld>
            <a:endParaRPr lang="en-US" dirty="0"/>
          </a:p>
        </p:txBody>
      </p:sp>
    </p:spTree>
    <p:extLst>
      <p:ext uri="{BB962C8B-B14F-4D97-AF65-F5344CB8AC3E}">
        <p14:creationId xmlns:p14="http://schemas.microsoft.com/office/powerpoint/2010/main" val="2913741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5F0F0-3408-9F4A-9B24-898CD7F5D4E4}" type="slidenum">
              <a:rPr lang="en-US" smtClean="0"/>
              <a:t>22</a:t>
            </a:fld>
            <a:endParaRPr lang="en-US" dirty="0"/>
          </a:p>
        </p:txBody>
      </p:sp>
    </p:spTree>
    <p:extLst>
      <p:ext uri="{BB962C8B-B14F-4D97-AF65-F5344CB8AC3E}">
        <p14:creationId xmlns:p14="http://schemas.microsoft.com/office/powerpoint/2010/main" val="244600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Dark">
    <p:spTree>
      <p:nvGrpSpPr>
        <p:cNvPr id="1" name=""/>
        <p:cNvGrpSpPr/>
        <p:nvPr/>
      </p:nvGrpSpPr>
      <p:grpSpPr>
        <a:xfrm>
          <a:off x="0" y="0"/>
          <a:ext cx="0" cy="0"/>
          <a:chOff x="0" y="0"/>
          <a:chExt cx="0" cy="0"/>
        </a:xfrm>
      </p:grpSpPr>
      <p:sp>
        <p:nvSpPr>
          <p:cNvPr id="17" name="Date Placeholder 16"/>
          <p:cNvSpPr>
            <a:spLocks noGrp="1"/>
          </p:cNvSpPr>
          <p:nvPr>
            <p:ph type="dt" sz="half" idx="14"/>
          </p:nvPr>
        </p:nvSpPr>
        <p:spPr/>
        <p:txBody>
          <a:bodyPr/>
          <a:lstStyle/>
          <a:p>
            <a:r>
              <a:rPr lang="en-US"/>
              <a:t>21 January 2022</a:t>
            </a:r>
            <a:endParaRPr lang="en-US" dirty="0"/>
          </a:p>
        </p:txBody>
      </p:sp>
      <p:sp>
        <p:nvSpPr>
          <p:cNvPr id="18" name="Footer Placeholder 17"/>
          <p:cNvSpPr>
            <a:spLocks noGrp="1"/>
          </p:cNvSpPr>
          <p:nvPr>
            <p:ph type="ftr" sz="quarter" idx="15"/>
          </p:nvPr>
        </p:nvSpPr>
        <p:spPr/>
        <p:txBody>
          <a:bodyPr/>
          <a:lstStyle/>
          <a:p>
            <a:r>
              <a:rPr lang="en-US"/>
              <a:t>SolFER Drive Center Colloquia</a:t>
            </a:r>
            <a:endParaRPr lang="en-US" dirty="0"/>
          </a:p>
        </p:txBody>
      </p:sp>
      <p:sp>
        <p:nvSpPr>
          <p:cNvPr id="19" name="Slide Number Placeholder 18"/>
          <p:cNvSpPr>
            <a:spLocks noGrp="1"/>
          </p:cNvSpPr>
          <p:nvPr>
            <p:ph type="sldNum" sz="quarter" idx="16"/>
          </p:nvPr>
        </p:nvSpPr>
        <p:spPr/>
        <p:txBody>
          <a:bodyPr/>
          <a:lstStyle/>
          <a:p>
            <a:fld id="{4EBCDCBD-78E1-0D41-A999-31B5EBF8E02C}" type="slidenum">
              <a:rPr lang="en-US" smtClean="0"/>
              <a:pPr/>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74" y="0"/>
            <a:ext cx="12189624" cy="6856664"/>
          </a:xfrm>
          <a:prstGeom prst="rect">
            <a:avLst/>
          </a:prstGeom>
          <a:ln>
            <a:noFill/>
          </a:ln>
        </p:spPr>
      </p:pic>
      <p:sp>
        <p:nvSpPr>
          <p:cNvPr id="10" name="Rectangle 9"/>
          <p:cNvSpPr/>
          <p:nvPr/>
        </p:nvSpPr>
        <p:spPr>
          <a:xfrm>
            <a:off x="0" y="4358640"/>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2324100"/>
            <a:ext cx="9144000" cy="1572399"/>
          </a:xfrm>
        </p:spPr>
        <p:txBody>
          <a:bodyPr anchor="b">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685800" y="4038600"/>
            <a:ext cx="9144000" cy="837532"/>
          </a:xfrm>
        </p:spPr>
        <p:txBody>
          <a:bodyPr lIns="0" tIns="0" rIns="0" bIns="0"/>
          <a:lstStyle>
            <a:lvl1pPr marL="0" indent="0" algn="l">
              <a:buNone/>
              <a:defRPr sz="2400" b="1">
                <a:solidFill>
                  <a:schemeClr val="accent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a:t>
            </a:r>
          </a:p>
        </p:txBody>
      </p:sp>
      <p:sp>
        <p:nvSpPr>
          <p:cNvPr id="12" name="Text Placeholder 11"/>
          <p:cNvSpPr>
            <a:spLocks noGrp="1"/>
          </p:cNvSpPr>
          <p:nvPr>
            <p:ph type="body" sz="quarter" idx="13" hasCustomPrompt="1"/>
          </p:nvPr>
        </p:nvSpPr>
        <p:spPr>
          <a:xfrm>
            <a:off x="685800" y="4876800"/>
            <a:ext cx="5410200" cy="1333500"/>
          </a:xfrm>
        </p:spPr>
        <p:txBody>
          <a:bodyPr lIns="0" tIns="0" rIns="0" bIns="0">
            <a:normAutofit/>
          </a:bodyPr>
          <a:lstStyle>
            <a:lvl1pPr marL="0" indent="0">
              <a:lnSpc>
                <a:spcPct val="100000"/>
              </a:lnSpc>
              <a:spcBef>
                <a:spcPts val="0"/>
              </a:spcBef>
              <a:buNone/>
              <a:defRPr sz="1400">
                <a:solidFill>
                  <a:schemeClr val="accent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009" y="95382"/>
            <a:ext cx="3178301" cy="1309907"/>
          </a:xfrm>
          <a:prstGeom prst="rect">
            <a:avLst/>
          </a:prstGeom>
        </p:spPr>
      </p:pic>
    </p:spTree>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5 Light">
    <p:spTree>
      <p:nvGrpSpPr>
        <p:cNvPr id="1" name=""/>
        <p:cNvGrpSpPr/>
        <p:nvPr/>
      </p:nvGrpSpPr>
      <p:grpSpPr>
        <a:xfrm>
          <a:off x="0" y="0"/>
          <a:ext cx="0" cy="0"/>
          <a:chOff x="0" y="0"/>
          <a:chExt cx="0" cy="0"/>
        </a:xfrm>
      </p:grpSpPr>
      <p:sp>
        <p:nvSpPr>
          <p:cNvPr id="18" name="Date Placeholder 17"/>
          <p:cNvSpPr>
            <a:spLocks noGrp="1"/>
          </p:cNvSpPr>
          <p:nvPr>
            <p:ph type="dt" sz="half" idx="15"/>
          </p:nvPr>
        </p:nvSpPr>
        <p:spPr/>
        <p:txBody>
          <a:bodyPr/>
          <a:lstStyle/>
          <a:p>
            <a:r>
              <a:rPr lang="en-US"/>
              <a:t>21 January 2022</a:t>
            </a:r>
            <a:endParaRPr lang="en-US" dirty="0"/>
          </a:p>
        </p:txBody>
      </p:sp>
      <p:sp>
        <p:nvSpPr>
          <p:cNvPr id="19" name="Footer Placeholder 18"/>
          <p:cNvSpPr>
            <a:spLocks noGrp="1"/>
          </p:cNvSpPr>
          <p:nvPr>
            <p:ph type="ftr" sz="quarter" idx="16"/>
          </p:nvPr>
        </p:nvSpPr>
        <p:spPr/>
        <p:txBody>
          <a:bodyPr/>
          <a:lstStyle/>
          <a:p>
            <a:r>
              <a:rPr lang="en-US"/>
              <a:t>SolFER Drive Center Colloquia</a:t>
            </a:r>
            <a:endParaRPr lang="en-US" dirty="0"/>
          </a:p>
        </p:txBody>
      </p:sp>
      <p:sp>
        <p:nvSpPr>
          <p:cNvPr id="20" name="Slide Number Placeholder 19"/>
          <p:cNvSpPr>
            <a:spLocks noGrp="1"/>
          </p:cNvSpPr>
          <p:nvPr>
            <p:ph type="sldNum" sz="quarter" idx="17"/>
          </p:nvPr>
        </p:nvSpPr>
        <p:spPr/>
        <p:txBody>
          <a:bodyPr/>
          <a:lstStyle/>
          <a:p>
            <a:fld id="{4EBCDCBD-78E1-0D41-A999-31B5EBF8E02C}" type="slidenum">
              <a:rPr lang="en-US" smtClean="0"/>
              <a:pPr/>
              <a:t>‹#›</a:t>
            </a:fld>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75" y="667"/>
            <a:ext cx="12189624" cy="6856664"/>
          </a:xfrm>
          <a:prstGeom prst="rect">
            <a:avLst/>
          </a:prstGeom>
        </p:spPr>
      </p:pic>
      <p:sp>
        <p:nvSpPr>
          <p:cNvPr id="2" name="Title 1"/>
          <p:cNvSpPr>
            <a:spLocks noGrp="1"/>
          </p:cNvSpPr>
          <p:nvPr>
            <p:ph type="ctrTitle" hasCustomPrompt="1"/>
          </p:nvPr>
        </p:nvSpPr>
        <p:spPr>
          <a:xfrm>
            <a:off x="4191000" y="1028700"/>
            <a:ext cx="6819900" cy="1485900"/>
          </a:xfrm>
        </p:spPr>
        <p:txBody>
          <a:bodyPr anchor="t">
            <a:normAutofit/>
          </a:bodyPr>
          <a:lstStyle>
            <a:lvl1pPr algn="l">
              <a:defRPr sz="3200"/>
            </a:lvl1pPr>
          </a:lstStyle>
          <a:p>
            <a:r>
              <a:rPr lang="en-US" dirty="0"/>
              <a:t>Click to add title</a:t>
            </a:r>
            <a:br>
              <a:rPr lang="en-US" dirty="0"/>
            </a:br>
            <a:r>
              <a:rPr lang="en-US" dirty="0"/>
              <a:t>(recommended for titles that </a:t>
            </a:r>
            <a:br>
              <a:rPr lang="en-US" dirty="0"/>
            </a:br>
            <a:r>
              <a:rPr lang="en-US" dirty="0"/>
              <a:t>are 2-3 lines long)</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4338" y="532082"/>
            <a:ext cx="3271029" cy="2139696"/>
          </a:xfrm>
          <a:prstGeom prst="rect">
            <a:avLst/>
          </a:prstGeom>
        </p:spPr>
      </p:pic>
      <p:cxnSp>
        <p:nvCxnSpPr>
          <p:cNvPr id="8" name="Straight Connector 7"/>
          <p:cNvCxnSpPr/>
          <p:nvPr/>
        </p:nvCxnSpPr>
        <p:spPr>
          <a:xfrm>
            <a:off x="4191000" y="3855309"/>
            <a:ext cx="68199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4" hasCustomPrompt="1"/>
          </p:nvPr>
        </p:nvSpPr>
        <p:spPr>
          <a:xfrm>
            <a:off x="4191000" y="3976706"/>
            <a:ext cx="6819900" cy="2233594"/>
          </a:xfrm>
        </p:spPr>
        <p:txBody>
          <a:bodyPr lIns="0" tIns="0" rIns="0" bIns="0">
            <a:normAutofit/>
          </a:bodyPr>
          <a:lstStyle>
            <a:lvl1pPr marL="0" indent="0">
              <a:spcBef>
                <a:spcPts val="200"/>
              </a:spcBef>
              <a:buNone/>
              <a:defRPr lang="en-US" sz="1000" smtClean="0">
                <a:solidFill>
                  <a:schemeClr val="accent1"/>
                </a:solidFill>
                <a:effectLst/>
              </a:defRPr>
            </a:lvl1pPr>
            <a:lvl2pPr marL="457200" indent="0">
              <a:buNone/>
              <a:defRPr/>
            </a:lvl2pPr>
            <a:lvl3pPr marL="914400" indent="0">
              <a:buNone/>
              <a:defRPr/>
            </a:lvl3pPr>
            <a:lvl4pPr marL="1371600" indent="0">
              <a:buNone/>
              <a:defRPr/>
            </a:lvl4pPr>
            <a:lvl5pPr marL="1828800" indent="0">
              <a:buNone/>
              <a:defRPr/>
            </a:lvl5pPr>
          </a:lstStyle>
          <a:p>
            <a:r>
              <a:rPr lang="en-US" dirty="0">
                <a:effectLst/>
                <a:latin typeface="Helvetica" charset="0"/>
              </a:rPr>
              <a:t>Click to add classification text</a:t>
            </a:r>
          </a:p>
        </p:txBody>
      </p:sp>
      <p:sp>
        <p:nvSpPr>
          <p:cNvPr id="9" name="Subtitle 2"/>
          <p:cNvSpPr>
            <a:spLocks noGrp="1"/>
          </p:cNvSpPr>
          <p:nvPr>
            <p:ph type="subTitle" idx="1" hasCustomPrompt="1"/>
          </p:nvPr>
        </p:nvSpPr>
        <p:spPr>
          <a:xfrm>
            <a:off x="4191001" y="2514601"/>
            <a:ext cx="6819900" cy="354954"/>
          </a:xfrm>
        </p:spPr>
        <p:txBody>
          <a:bodyPr lIns="0" tIns="0" rIns="0" bIns="0">
            <a:normAutofit/>
          </a:bodyPr>
          <a:lstStyle>
            <a:lvl1pPr marL="0" indent="0" algn="l">
              <a:buNone/>
              <a:defRPr sz="1600" b="1"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0" name="Text Placeholder 11"/>
          <p:cNvSpPr>
            <a:spLocks noGrp="1"/>
          </p:cNvSpPr>
          <p:nvPr>
            <p:ph type="body" sz="quarter" idx="13" hasCustomPrompt="1"/>
          </p:nvPr>
        </p:nvSpPr>
        <p:spPr>
          <a:xfrm>
            <a:off x="4191000" y="2869555"/>
            <a:ext cx="6819900" cy="790832"/>
          </a:xfrm>
        </p:spPr>
        <p:txBody>
          <a:bodyPr lIns="0" tIns="0" rIns="0" bIns="0">
            <a:normAutofit/>
          </a:bodyPr>
          <a:lstStyle>
            <a:lvl1pPr marL="0" indent="0">
              <a:spcBef>
                <a:spcPts val="0"/>
              </a:spcBef>
              <a:buNone/>
              <a:defRPr sz="12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Tree>
  </p:cSld>
  <p:clrMapOvr>
    <a:masterClrMapping/>
  </p:clrMapOvr>
  <p:extLst>
    <p:ext uri="{DCECCB84-F9BA-43D5-87BE-67443E8EF086}">
      <p15:sldGuideLst xmlns:p15="http://schemas.microsoft.com/office/powerpoint/2012/main">
        <p15:guide id="25" pos="69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le 12"/>
          <p:cNvSpPr>
            <a:spLocks noGrp="1"/>
          </p:cNvSpPr>
          <p:nvPr>
            <p:ph type="title" hasCustomPrompt="1"/>
          </p:nvPr>
        </p:nvSpPr>
        <p:spPr/>
        <p:txBody>
          <a:bodyPr/>
          <a:lstStyle/>
          <a:p>
            <a:r>
              <a:rPr lang="en-US" dirty="0"/>
              <a:t>Click to add title</a:t>
            </a:r>
          </a:p>
        </p:txBody>
      </p:sp>
      <p:sp>
        <p:nvSpPr>
          <p:cNvPr id="9" name="Content Placeholder 8"/>
          <p:cNvSpPr>
            <a:spLocks noGrp="1"/>
          </p:cNvSpPr>
          <p:nvPr>
            <p:ph sz="quarter" idx="13" hasCustomPrompt="1"/>
          </p:nvPr>
        </p:nvSpPr>
        <p:spPr>
          <a:xfrm>
            <a:off x="952500" y="1179514"/>
            <a:ext cx="10287000" cy="5030786"/>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11"/>
          <p:cNvSpPr>
            <a:spLocks noGrp="1"/>
          </p:cNvSpPr>
          <p:nvPr>
            <p:ph type="dt" sz="half" idx="14"/>
          </p:nvPr>
        </p:nvSpPr>
        <p:spPr/>
        <p:txBody>
          <a:bodyPr/>
          <a:lstStyle/>
          <a:p>
            <a:r>
              <a:rPr lang="en-US"/>
              <a:t>21 January 2022</a:t>
            </a:r>
            <a:endParaRPr lang="en-US" dirty="0"/>
          </a:p>
        </p:txBody>
      </p:sp>
      <p:sp>
        <p:nvSpPr>
          <p:cNvPr id="14" name="Footer Placeholder 13"/>
          <p:cNvSpPr>
            <a:spLocks noGrp="1"/>
          </p:cNvSpPr>
          <p:nvPr>
            <p:ph type="ftr" sz="quarter" idx="15"/>
          </p:nvPr>
        </p:nvSpPr>
        <p:spPr/>
        <p:txBody>
          <a:bodyPr/>
          <a:lstStyle/>
          <a:p>
            <a:r>
              <a:rPr lang="en-US"/>
              <a:t>SolFER Drive Center Colloquia</a:t>
            </a:r>
            <a:endParaRPr lang="en-US" dirty="0"/>
          </a:p>
        </p:txBody>
      </p:sp>
      <p:sp>
        <p:nvSpPr>
          <p:cNvPr id="15" name="Slide Number Placeholder 14"/>
          <p:cNvSpPr>
            <a:spLocks noGrp="1"/>
          </p:cNvSpPr>
          <p:nvPr>
            <p:ph type="sldNum" sz="quarter" idx="16"/>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2735"/>
            <a:ext cx="11277600" cy="342899"/>
          </a:xfrm>
        </p:spPr>
        <p:txBody>
          <a:bodyPr>
            <a:noAutofit/>
          </a:bodyPr>
          <a:lstStyle>
            <a:lvl1pPr>
              <a:defRPr sz="2800"/>
            </a:lvl1pPr>
          </a:lstStyle>
          <a:p>
            <a:r>
              <a:rPr lang="en-US" dirty="0"/>
              <a:t>Click to add title </a:t>
            </a:r>
          </a:p>
        </p:txBody>
      </p:sp>
      <p:sp>
        <p:nvSpPr>
          <p:cNvPr id="3" name="Content Placeholder 2"/>
          <p:cNvSpPr>
            <a:spLocks noGrp="1"/>
          </p:cNvSpPr>
          <p:nvPr>
            <p:ph idx="1" hasCustomPrompt="1"/>
          </p:nvPr>
        </p:nvSpPr>
        <p:spPr>
          <a:xfrm>
            <a:off x="952500" y="1485900"/>
            <a:ext cx="10287000" cy="472440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457200" y="795015"/>
            <a:ext cx="11277600" cy="386085"/>
          </a:xfrm>
        </p:spPr>
        <p:txBody>
          <a:bodyPr>
            <a:normAutofit/>
          </a:bodyPr>
          <a:lstStyle>
            <a:lvl1pPr marL="0" indent="0">
              <a:buNone/>
              <a:defRPr sz="2000" baseline="0">
                <a:solidFill>
                  <a:schemeClr val="tx2">
                    <a:lumMod val="60000"/>
                    <a:lumOff val="40000"/>
                  </a:schemeClr>
                </a:solidFill>
              </a:defRPr>
            </a:lvl1pPr>
          </a:lstStyle>
          <a:p>
            <a:r>
              <a:rPr lang="en-US" sz="2000" b="0" dirty="0"/>
              <a:t>Click to add subtitle</a:t>
            </a:r>
            <a:endParaRPr lang="en-US" sz="1600" b="0" dirty="0"/>
          </a:p>
        </p:txBody>
      </p:sp>
      <p:sp>
        <p:nvSpPr>
          <p:cNvPr id="14" name="Date Placeholder 13"/>
          <p:cNvSpPr>
            <a:spLocks noGrp="1"/>
          </p:cNvSpPr>
          <p:nvPr>
            <p:ph type="dt" sz="half" idx="14"/>
          </p:nvPr>
        </p:nvSpPr>
        <p:spPr/>
        <p:txBody>
          <a:bodyPr/>
          <a:lstStyle/>
          <a:p>
            <a:r>
              <a:rPr lang="en-US"/>
              <a:t>21 January 2022</a:t>
            </a:r>
            <a:endParaRPr lang="en-US" dirty="0"/>
          </a:p>
        </p:txBody>
      </p:sp>
      <p:sp>
        <p:nvSpPr>
          <p:cNvPr id="15" name="Footer Placeholder 14"/>
          <p:cNvSpPr>
            <a:spLocks noGrp="1"/>
          </p:cNvSpPr>
          <p:nvPr>
            <p:ph type="ftr" sz="quarter" idx="15"/>
          </p:nvPr>
        </p:nvSpPr>
        <p:spPr/>
        <p:txBody>
          <a:bodyPr/>
          <a:lstStyle/>
          <a:p>
            <a:r>
              <a:rPr lang="en-US"/>
              <a:t>SolFER Drive Center Colloquia</a:t>
            </a:r>
            <a:endParaRPr lang="en-US" dirty="0"/>
          </a:p>
        </p:txBody>
      </p:sp>
      <p:sp>
        <p:nvSpPr>
          <p:cNvPr id="16" name="Slide Number Placeholder 15"/>
          <p:cNvSpPr>
            <a:spLocks noGrp="1"/>
          </p:cNvSpPr>
          <p:nvPr>
            <p:ph type="sldNum" sz="quarter" idx="16"/>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3" name="Content Placeholder 2"/>
          <p:cNvSpPr>
            <a:spLocks noGrp="1"/>
          </p:cNvSpPr>
          <p:nvPr>
            <p:ph idx="1" hasCustomPrompt="1"/>
          </p:nvPr>
        </p:nvSpPr>
        <p:spPr>
          <a:xfrm>
            <a:off x="952500" y="1181100"/>
            <a:ext cx="4953000" cy="41762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0" y="5548312"/>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1" y="1181100"/>
            <a:ext cx="4952998" cy="41762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Date Placeholder 17"/>
          <p:cNvSpPr>
            <a:spLocks noGrp="1"/>
          </p:cNvSpPr>
          <p:nvPr>
            <p:ph type="dt" sz="half" idx="15"/>
          </p:nvPr>
        </p:nvSpPr>
        <p:spPr/>
        <p:txBody>
          <a:bodyPr/>
          <a:lstStyle/>
          <a:p>
            <a:r>
              <a:rPr lang="en-US"/>
              <a:t>21 January 2022</a:t>
            </a:r>
            <a:endParaRPr lang="en-US" dirty="0"/>
          </a:p>
        </p:txBody>
      </p:sp>
      <p:sp>
        <p:nvSpPr>
          <p:cNvPr id="19" name="Footer Placeholder 18"/>
          <p:cNvSpPr>
            <a:spLocks noGrp="1"/>
          </p:cNvSpPr>
          <p:nvPr>
            <p:ph type="ftr" sz="quarter" idx="16"/>
          </p:nvPr>
        </p:nvSpPr>
        <p:spPr/>
        <p:txBody>
          <a:bodyPr/>
          <a:lstStyle/>
          <a:p>
            <a:r>
              <a:rPr lang="en-US"/>
              <a:t>SolFER Drive Center Colloquia</a:t>
            </a:r>
            <a:endParaRPr lang="en-US" dirty="0"/>
          </a:p>
        </p:txBody>
      </p:sp>
      <p:sp>
        <p:nvSpPr>
          <p:cNvPr id="20" name="Slide Number Placeholder 19"/>
          <p:cNvSpPr>
            <a:spLocks noGrp="1"/>
          </p:cNvSpPr>
          <p:nvPr>
            <p:ph type="sldNum" sz="quarter" idx="17"/>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Column,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52500" y="1485900"/>
            <a:ext cx="4953000" cy="38714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0" y="5548312"/>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1" y="1485900"/>
            <a:ext cx="4952998" cy="38714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hasCustomPrompt="1"/>
          </p:nvPr>
        </p:nvSpPr>
        <p:spPr>
          <a:xfrm>
            <a:off x="457200" y="419100"/>
            <a:ext cx="11277600" cy="342899"/>
          </a:xfrm>
        </p:spPr>
        <p:txBody>
          <a:bodyPr>
            <a:noAutofit/>
          </a:bodyPr>
          <a:lstStyle>
            <a:lvl1pPr>
              <a:defRPr sz="2800"/>
            </a:lvl1pPr>
          </a:lstStyle>
          <a:p>
            <a:r>
              <a:rPr lang="en-US" dirty="0"/>
              <a:t>Click to add title </a:t>
            </a:r>
          </a:p>
        </p:txBody>
      </p:sp>
      <p:sp>
        <p:nvSpPr>
          <p:cNvPr id="12" name="Text Placeholder 8"/>
          <p:cNvSpPr>
            <a:spLocks noGrp="1"/>
          </p:cNvSpPr>
          <p:nvPr>
            <p:ph type="body" sz="quarter" idx="18" hasCustomPrompt="1"/>
          </p:nvPr>
        </p:nvSpPr>
        <p:spPr>
          <a:xfrm>
            <a:off x="457200" y="801380"/>
            <a:ext cx="11277600" cy="379720"/>
          </a:xfrm>
        </p:spPr>
        <p:txBody>
          <a:bodyPr>
            <a:normAutofit/>
          </a:bodyPr>
          <a:lstStyle>
            <a:lvl1pPr marL="0" indent="0">
              <a:buNone/>
              <a:defRPr sz="2000" baseline="0">
                <a:solidFill>
                  <a:schemeClr val="tx2">
                    <a:lumMod val="60000"/>
                    <a:lumOff val="40000"/>
                  </a:schemeClr>
                </a:solidFill>
              </a:defRPr>
            </a:lvl1pPr>
          </a:lstStyle>
          <a:p>
            <a:r>
              <a:rPr lang="en-US" sz="2000" b="0" dirty="0"/>
              <a:t>Click to add subtitle</a:t>
            </a:r>
            <a:endParaRPr lang="en-US" sz="1600" b="0" dirty="0"/>
          </a:p>
        </p:txBody>
      </p:sp>
      <p:sp>
        <p:nvSpPr>
          <p:cNvPr id="16" name="Date Placeholder 15"/>
          <p:cNvSpPr>
            <a:spLocks noGrp="1"/>
          </p:cNvSpPr>
          <p:nvPr>
            <p:ph type="dt" sz="half" idx="19"/>
          </p:nvPr>
        </p:nvSpPr>
        <p:spPr/>
        <p:txBody>
          <a:bodyPr/>
          <a:lstStyle/>
          <a:p>
            <a:r>
              <a:rPr lang="en-US"/>
              <a:t>21 January 2022</a:t>
            </a:r>
            <a:endParaRPr lang="en-US" dirty="0"/>
          </a:p>
        </p:txBody>
      </p:sp>
      <p:sp>
        <p:nvSpPr>
          <p:cNvPr id="17" name="Footer Placeholder 16"/>
          <p:cNvSpPr>
            <a:spLocks noGrp="1"/>
          </p:cNvSpPr>
          <p:nvPr>
            <p:ph type="ftr" sz="quarter" idx="20"/>
          </p:nvPr>
        </p:nvSpPr>
        <p:spPr/>
        <p:txBody>
          <a:bodyPr/>
          <a:lstStyle/>
          <a:p>
            <a:r>
              <a:rPr lang="en-US"/>
              <a:t>SolFER Drive Center Colloquia</a:t>
            </a:r>
            <a:endParaRPr lang="en-US" dirty="0"/>
          </a:p>
        </p:txBody>
      </p:sp>
      <p:sp>
        <p:nvSpPr>
          <p:cNvPr id="18" name="Slide Number Placeholder 17"/>
          <p:cNvSpPr>
            <a:spLocks noGrp="1"/>
          </p:cNvSpPr>
          <p:nvPr>
            <p:ph type="sldNum" sz="quarter" idx="21"/>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9" name="Chart Placeholder 8"/>
          <p:cNvSpPr>
            <a:spLocks noGrp="1"/>
          </p:cNvSpPr>
          <p:nvPr>
            <p:ph type="chart" sz="quarter" idx="16" hasCustomPrompt="1"/>
          </p:nvPr>
        </p:nvSpPr>
        <p:spPr>
          <a:xfrm>
            <a:off x="952500" y="1181100"/>
            <a:ext cx="4953000" cy="4176713"/>
          </a:xfrm>
        </p:spPr>
        <p:txBody>
          <a:bodyPr anchor="ctr"/>
          <a:lstStyle>
            <a:lvl1pPr marL="0" indent="0" algn="ctr">
              <a:buNone/>
              <a:defRPr/>
            </a:lvl1pPr>
          </a:lstStyle>
          <a:p>
            <a:r>
              <a:rPr lang="en-US" dirty="0"/>
              <a:t>Click to add chart</a:t>
            </a:r>
          </a:p>
        </p:txBody>
      </p:sp>
      <p:sp>
        <p:nvSpPr>
          <p:cNvPr id="15" name="Chart Placeholder 8"/>
          <p:cNvSpPr>
            <a:spLocks noGrp="1"/>
          </p:cNvSpPr>
          <p:nvPr>
            <p:ph type="chart" sz="quarter" idx="17" hasCustomPrompt="1"/>
          </p:nvPr>
        </p:nvSpPr>
        <p:spPr>
          <a:xfrm>
            <a:off x="6286501" y="1181100"/>
            <a:ext cx="4953000" cy="4176713"/>
          </a:xfrm>
        </p:spPr>
        <p:txBody>
          <a:bodyPr anchor="ctr"/>
          <a:lstStyle>
            <a:lvl1pPr marL="0" indent="0" algn="ctr">
              <a:buNone/>
              <a:defRPr/>
            </a:lvl1pPr>
          </a:lstStyle>
          <a:p>
            <a:r>
              <a:rPr lang="en-US" dirty="0"/>
              <a:t>Click to add chart</a:t>
            </a:r>
          </a:p>
        </p:txBody>
      </p:sp>
      <p:sp>
        <p:nvSpPr>
          <p:cNvPr id="11" name="Text Placeholder 12"/>
          <p:cNvSpPr>
            <a:spLocks noGrp="1"/>
          </p:cNvSpPr>
          <p:nvPr>
            <p:ph type="body" sz="quarter" idx="14" hasCustomPrompt="1"/>
          </p:nvPr>
        </p:nvSpPr>
        <p:spPr>
          <a:xfrm>
            <a:off x="1602236" y="5548312"/>
            <a:ext cx="3653528"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12" name="Text Placeholder 12"/>
          <p:cNvSpPr>
            <a:spLocks noGrp="1"/>
          </p:cNvSpPr>
          <p:nvPr>
            <p:ph type="body" sz="quarter" idx="15" hasCustomPrompt="1"/>
          </p:nvPr>
        </p:nvSpPr>
        <p:spPr>
          <a:xfrm>
            <a:off x="6936237" y="5548312"/>
            <a:ext cx="3653528"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10" name="Date Placeholder 9"/>
          <p:cNvSpPr>
            <a:spLocks noGrp="1"/>
          </p:cNvSpPr>
          <p:nvPr>
            <p:ph type="dt" sz="half" idx="18"/>
          </p:nvPr>
        </p:nvSpPr>
        <p:spPr/>
        <p:txBody>
          <a:bodyPr/>
          <a:lstStyle/>
          <a:p>
            <a:r>
              <a:rPr lang="en-US"/>
              <a:t>21 January 2022</a:t>
            </a:r>
            <a:endParaRPr lang="en-US" dirty="0"/>
          </a:p>
        </p:txBody>
      </p:sp>
      <p:sp>
        <p:nvSpPr>
          <p:cNvPr id="13" name="Footer Placeholder 12"/>
          <p:cNvSpPr>
            <a:spLocks noGrp="1"/>
          </p:cNvSpPr>
          <p:nvPr>
            <p:ph type="ftr" sz="quarter" idx="19"/>
          </p:nvPr>
        </p:nvSpPr>
        <p:spPr/>
        <p:txBody>
          <a:bodyPr/>
          <a:lstStyle/>
          <a:p>
            <a:r>
              <a:rPr lang="en-US"/>
              <a:t>SolFER Drive Center Colloquia</a:t>
            </a:r>
            <a:endParaRPr lang="en-US" dirty="0"/>
          </a:p>
        </p:txBody>
      </p:sp>
      <p:sp>
        <p:nvSpPr>
          <p:cNvPr id="14" name="Slide Number Placeholder 13"/>
          <p:cNvSpPr>
            <a:spLocks noGrp="1"/>
          </p:cNvSpPr>
          <p:nvPr>
            <p:ph type="sldNum" sz="quarter" idx="20"/>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Comparison, Subtitle">
    <p:spTree>
      <p:nvGrpSpPr>
        <p:cNvPr id="1" name=""/>
        <p:cNvGrpSpPr/>
        <p:nvPr/>
      </p:nvGrpSpPr>
      <p:grpSpPr>
        <a:xfrm>
          <a:off x="0" y="0"/>
          <a:ext cx="0" cy="0"/>
          <a:chOff x="0" y="0"/>
          <a:chExt cx="0" cy="0"/>
        </a:xfrm>
      </p:grpSpPr>
      <p:sp>
        <p:nvSpPr>
          <p:cNvPr id="9" name="Chart Placeholder 8"/>
          <p:cNvSpPr>
            <a:spLocks noGrp="1"/>
          </p:cNvSpPr>
          <p:nvPr>
            <p:ph type="chart" sz="quarter" idx="16" hasCustomPrompt="1"/>
          </p:nvPr>
        </p:nvSpPr>
        <p:spPr>
          <a:xfrm>
            <a:off x="952500" y="1485900"/>
            <a:ext cx="4953000" cy="3871913"/>
          </a:xfrm>
        </p:spPr>
        <p:txBody>
          <a:bodyPr anchor="ctr"/>
          <a:lstStyle>
            <a:lvl1pPr marL="0" indent="0" algn="ctr">
              <a:buNone/>
              <a:defRPr/>
            </a:lvl1pPr>
          </a:lstStyle>
          <a:p>
            <a:r>
              <a:rPr lang="en-US" dirty="0"/>
              <a:t>Click to add chart</a:t>
            </a:r>
          </a:p>
        </p:txBody>
      </p:sp>
      <p:sp>
        <p:nvSpPr>
          <p:cNvPr id="15" name="Chart Placeholder 8"/>
          <p:cNvSpPr>
            <a:spLocks noGrp="1"/>
          </p:cNvSpPr>
          <p:nvPr>
            <p:ph type="chart" sz="quarter" idx="17" hasCustomPrompt="1"/>
          </p:nvPr>
        </p:nvSpPr>
        <p:spPr>
          <a:xfrm>
            <a:off x="6286501" y="1485900"/>
            <a:ext cx="4953000" cy="3871913"/>
          </a:xfrm>
        </p:spPr>
        <p:txBody>
          <a:bodyPr anchor="ctr"/>
          <a:lstStyle>
            <a:lvl1pPr marL="0" indent="0" algn="ctr">
              <a:buNone/>
              <a:defRPr/>
            </a:lvl1pPr>
          </a:lstStyle>
          <a:p>
            <a:r>
              <a:rPr lang="en-US" dirty="0"/>
              <a:t>Click to add chart</a:t>
            </a:r>
          </a:p>
        </p:txBody>
      </p:sp>
      <p:sp>
        <p:nvSpPr>
          <p:cNvPr id="11" name="Text Placeholder 12"/>
          <p:cNvSpPr>
            <a:spLocks noGrp="1"/>
          </p:cNvSpPr>
          <p:nvPr>
            <p:ph type="body" sz="quarter" idx="14" hasCustomPrompt="1"/>
          </p:nvPr>
        </p:nvSpPr>
        <p:spPr>
          <a:xfrm>
            <a:off x="1602236" y="5548312"/>
            <a:ext cx="3653528"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12" name="Text Placeholder 12"/>
          <p:cNvSpPr>
            <a:spLocks noGrp="1"/>
          </p:cNvSpPr>
          <p:nvPr>
            <p:ph type="body" sz="quarter" idx="15" hasCustomPrompt="1"/>
          </p:nvPr>
        </p:nvSpPr>
        <p:spPr>
          <a:xfrm>
            <a:off x="6936237" y="5548312"/>
            <a:ext cx="3653528"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10" name="Title 1"/>
          <p:cNvSpPr>
            <a:spLocks noGrp="1"/>
          </p:cNvSpPr>
          <p:nvPr>
            <p:ph type="title" hasCustomPrompt="1"/>
          </p:nvPr>
        </p:nvSpPr>
        <p:spPr>
          <a:xfrm>
            <a:off x="457200" y="419100"/>
            <a:ext cx="11277600" cy="342899"/>
          </a:xfrm>
        </p:spPr>
        <p:txBody>
          <a:bodyPr>
            <a:noAutofit/>
          </a:bodyPr>
          <a:lstStyle>
            <a:lvl1pPr>
              <a:defRPr sz="2800"/>
            </a:lvl1pPr>
          </a:lstStyle>
          <a:p>
            <a:r>
              <a:rPr lang="en-US" dirty="0"/>
              <a:t>Click to add title </a:t>
            </a:r>
          </a:p>
        </p:txBody>
      </p:sp>
      <p:sp>
        <p:nvSpPr>
          <p:cNvPr id="13" name="Text Placeholder 8"/>
          <p:cNvSpPr>
            <a:spLocks noGrp="1"/>
          </p:cNvSpPr>
          <p:nvPr>
            <p:ph type="body" sz="quarter" idx="13" hasCustomPrompt="1"/>
          </p:nvPr>
        </p:nvSpPr>
        <p:spPr>
          <a:xfrm>
            <a:off x="457200" y="801380"/>
            <a:ext cx="11277600" cy="379720"/>
          </a:xfrm>
        </p:spPr>
        <p:txBody>
          <a:bodyPr>
            <a:normAutofit/>
          </a:bodyPr>
          <a:lstStyle>
            <a:lvl1pPr marL="0" indent="0">
              <a:buNone/>
              <a:defRPr sz="2000" baseline="0">
                <a:solidFill>
                  <a:schemeClr val="tx2">
                    <a:lumMod val="60000"/>
                    <a:lumOff val="40000"/>
                  </a:schemeClr>
                </a:solidFill>
              </a:defRPr>
            </a:lvl1pPr>
          </a:lstStyle>
          <a:p>
            <a:r>
              <a:rPr lang="en-US" sz="2000" b="0" dirty="0"/>
              <a:t>Click to add subtitle</a:t>
            </a:r>
            <a:endParaRPr lang="en-US" sz="1600" b="0" dirty="0"/>
          </a:p>
        </p:txBody>
      </p:sp>
      <p:sp>
        <p:nvSpPr>
          <p:cNvPr id="6" name="Date Placeholder 5"/>
          <p:cNvSpPr>
            <a:spLocks noGrp="1"/>
          </p:cNvSpPr>
          <p:nvPr>
            <p:ph type="dt" sz="half" idx="18"/>
          </p:nvPr>
        </p:nvSpPr>
        <p:spPr/>
        <p:txBody>
          <a:bodyPr/>
          <a:lstStyle/>
          <a:p>
            <a:r>
              <a:rPr lang="en-US"/>
              <a:t>21 January 2022</a:t>
            </a:r>
            <a:endParaRPr lang="en-US" dirty="0"/>
          </a:p>
        </p:txBody>
      </p:sp>
      <p:sp>
        <p:nvSpPr>
          <p:cNvPr id="14" name="Footer Placeholder 13"/>
          <p:cNvSpPr>
            <a:spLocks noGrp="1"/>
          </p:cNvSpPr>
          <p:nvPr>
            <p:ph type="ftr" sz="quarter" idx="19"/>
          </p:nvPr>
        </p:nvSpPr>
        <p:spPr/>
        <p:txBody>
          <a:bodyPr/>
          <a:lstStyle/>
          <a:p>
            <a:r>
              <a:rPr lang="en-US"/>
              <a:t>SolFER Drive Center Colloquia</a:t>
            </a:r>
            <a:endParaRPr lang="en-US" dirty="0"/>
          </a:p>
        </p:txBody>
      </p:sp>
      <p:sp>
        <p:nvSpPr>
          <p:cNvPr id="16" name="Slide Number Placeholder 15"/>
          <p:cNvSpPr>
            <a:spLocks noGrp="1"/>
          </p:cNvSpPr>
          <p:nvPr>
            <p:ph type="sldNum" sz="quarter" idx="20"/>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Column Feature">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52544" y="3924301"/>
            <a:ext cx="2988364" cy="12573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16" name="Text Placeholder 9"/>
          <p:cNvSpPr>
            <a:spLocks noGrp="1"/>
          </p:cNvSpPr>
          <p:nvPr>
            <p:ph type="body" sz="quarter" idx="16" hasCustomPrompt="1"/>
          </p:nvPr>
        </p:nvSpPr>
        <p:spPr>
          <a:xfrm>
            <a:off x="952500" y="3619500"/>
            <a:ext cx="2988405"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2" name="Content Placeholder 2"/>
          <p:cNvSpPr>
            <a:spLocks noGrp="1"/>
          </p:cNvSpPr>
          <p:nvPr>
            <p:ph idx="17" hasCustomPrompt="1"/>
          </p:nvPr>
        </p:nvSpPr>
        <p:spPr>
          <a:xfrm>
            <a:off x="4606154" y="3924301"/>
            <a:ext cx="2979692" cy="12573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3" name="Text Placeholder 9"/>
          <p:cNvSpPr>
            <a:spLocks noGrp="1"/>
          </p:cNvSpPr>
          <p:nvPr>
            <p:ph type="body" sz="quarter" idx="18" hasCustomPrompt="1"/>
          </p:nvPr>
        </p:nvSpPr>
        <p:spPr>
          <a:xfrm>
            <a:off x="4606109" y="3619500"/>
            <a:ext cx="297973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4" name="Content Placeholder 2"/>
          <p:cNvSpPr>
            <a:spLocks noGrp="1"/>
          </p:cNvSpPr>
          <p:nvPr>
            <p:ph idx="19" hasCustomPrompt="1"/>
          </p:nvPr>
        </p:nvSpPr>
        <p:spPr>
          <a:xfrm>
            <a:off x="8256050" y="3924301"/>
            <a:ext cx="2983450" cy="12573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5" name="Text Placeholder 9"/>
          <p:cNvSpPr>
            <a:spLocks noGrp="1"/>
          </p:cNvSpPr>
          <p:nvPr>
            <p:ph type="body" sz="quarter" idx="20" hasCustomPrompt="1"/>
          </p:nvPr>
        </p:nvSpPr>
        <p:spPr>
          <a:xfrm>
            <a:off x="8257327" y="3619500"/>
            <a:ext cx="298217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cxnSp>
        <p:nvCxnSpPr>
          <p:cNvPr id="3" name="Straight Connector 2"/>
          <p:cNvCxnSpPr/>
          <p:nvPr/>
        </p:nvCxnSpPr>
        <p:spPr>
          <a:xfrm>
            <a:off x="4277927" y="1181100"/>
            <a:ext cx="0" cy="4000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920948" y="1181100"/>
            <a:ext cx="0" cy="4000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21" hasCustomPrompt="1"/>
          </p:nvPr>
        </p:nvSpPr>
        <p:spPr>
          <a:xfrm>
            <a:off x="952500" y="1181100"/>
            <a:ext cx="2988409" cy="2228937"/>
          </a:xfrm>
          <a:solidFill>
            <a:schemeClr val="bg1">
              <a:lumMod val="85000"/>
            </a:schemeClr>
          </a:solidFill>
        </p:spPr>
        <p:txBody>
          <a:bodyPr anchor="ctr"/>
          <a:lstStyle>
            <a:lvl1pPr marL="0" indent="0" algn="ctr">
              <a:buNone/>
              <a:defRPr/>
            </a:lvl1pPr>
          </a:lstStyle>
          <a:p>
            <a:r>
              <a:rPr lang="en-US" dirty="0"/>
              <a:t>Click to add image</a:t>
            </a:r>
          </a:p>
        </p:txBody>
      </p:sp>
      <p:sp>
        <p:nvSpPr>
          <p:cNvPr id="27" name="Picture Placeholder 8"/>
          <p:cNvSpPr>
            <a:spLocks noGrp="1"/>
          </p:cNvSpPr>
          <p:nvPr>
            <p:ph type="pic" sz="quarter" idx="22" hasCustomPrompt="1"/>
          </p:nvPr>
        </p:nvSpPr>
        <p:spPr>
          <a:xfrm>
            <a:off x="4606105" y="1181100"/>
            <a:ext cx="2979737" cy="2228937"/>
          </a:xfrm>
          <a:solidFill>
            <a:schemeClr val="bg1">
              <a:lumMod val="85000"/>
            </a:schemeClr>
          </a:solidFill>
        </p:spPr>
        <p:txBody>
          <a:bodyPr anchor="ctr"/>
          <a:lstStyle>
            <a:lvl1pPr marL="0" indent="0" algn="ctr">
              <a:buNone/>
              <a:defRPr/>
            </a:lvl1pPr>
          </a:lstStyle>
          <a:p>
            <a:r>
              <a:rPr lang="en-US" dirty="0"/>
              <a:t>Click to add image</a:t>
            </a:r>
          </a:p>
        </p:txBody>
      </p:sp>
      <p:sp>
        <p:nvSpPr>
          <p:cNvPr id="28" name="Picture Placeholder 8"/>
          <p:cNvSpPr>
            <a:spLocks noGrp="1"/>
          </p:cNvSpPr>
          <p:nvPr>
            <p:ph type="pic" sz="quarter" idx="23" hasCustomPrompt="1"/>
          </p:nvPr>
        </p:nvSpPr>
        <p:spPr>
          <a:xfrm>
            <a:off x="8257323" y="1181100"/>
            <a:ext cx="2982177" cy="2228937"/>
          </a:xfrm>
          <a:solidFill>
            <a:schemeClr val="bg1">
              <a:lumMod val="85000"/>
            </a:schemeClr>
          </a:solidFill>
        </p:spPr>
        <p:txBody>
          <a:bodyPr anchor="ctr"/>
          <a:lstStyle>
            <a:lvl1pPr marL="0" indent="0" algn="ctr">
              <a:buNone/>
              <a:defRPr/>
            </a:lvl1pPr>
          </a:lstStyle>
          <a:p>
            <a:r>
              <a:rPr lang="en-US" dirty="0"/>
              <a:t>Click to add image</a:t>
            </a:r>
          </a:p>
        </p:txBody>
      </p:sp>
      <p:sp>
        <p:nvSpPr>
          <p:cNvPr id="18" name="Title 1"/>
          <p:cNvSpPr>
            <a:spLocks noGrp="1"/>
          </p:cNvSpPr>
          <p:nvPr>
            <p:ph type="title" hasCustomPrompt="1"/>
          </p:nvPr>
        </p:nvSpPr>
        <p:spPr>
          <a:xfrm>
            <a:off x="457200" y="419100"/>
            <a:ext cx="11277600" cy="766450"/>
          </a:xfrm>
        </p:spPr>
        <p:txBody>
          <a:bodyPr/>
          <a:lstStyle/>
          <a:p>
            <a:r>
              <a:rPr lang="en-US" dirty="0"/>
              <a:t>Click to add title</a:t>
            </a:r>
          </a:p>
        </p:txBody>
      </p:sp>
      <p:sp>
        <p:nvSpPr>
          <p:cNvPr id="17" name="Text Placeholder 12"/>
          <p:cNvSpPr>
            <a:spLocks noGrp="1"/>
          </p:cNvSpPr>
          <p:nvPr>
            <p:ph type="body" sz="quarter" idx="14" hasCustomPrompt="1"/>
          </p:nvPr>
        </p:nvSpPr>
        <p:spPr>
          <a:xfrm>
            <a:off x="952500" y="5548312"/>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0" name="Date Placeholder 9"/>
          <p:cNvSpPr>
            <a:spLocks noGrp="1"/>
          </p:cNvSpPr>
          <p:nvPr>
            <p:ph type="dt" sz="half" idx="24"/>
          </p:nvPr>
        </p:nvSpPr>
        <p:spPr/>
        <p:txBody>
          <a:bodyPr/>
          <a:lstStyle/>
          <a:p>
            <a:r>
              <a:rPr lang="en-US"/>
              <a:t>21 January 2022</a:t>
            </a:r>
            <a:endParaRPr lang="en-US" dirty="0"/>
          </a:p>
        </p:txBody>
      </p:sp>
      <p:sp>
        <p:nvSpPr>
          <p:cNvPr id="12" name="Footer Placeholder 11"/>
          <p:cNvSpPr>
            <a:spLocks noGrp="1"/>
          </p:cNvSpPr>
          <p:nvPr>
            <p:ph type="ftr" sz="quarter" idx="25"/>
          </p:nvPr>
        </p:nvSpPr>
        <p:spPr/>
        <p:txBody>
          <a:bodyPr/>
          <a:lstStyle/>
          <a:p>
            <a:r>
              <a:rPr lang="en-US"/>
              <a:t>SolFER Drive Center Colloquia</a:t>
            </a:r>
            <a:endParaRPr lang="en-US" dirty="0"/>
          </a:p>
        </p:txBody>
      </p:sp>
      <p:sp>
        <p:nvSpPr>
          <p:cNvPr id="13" name="Slide Number Placeholder 12"/>
          <p:cNvSpPr>
            <a:spLocks noGrp="1"/>
          </p:cNvSpPr>
          <p:nvPr>
            <p:ph type="sldNum" sz="quarter" idx="26"/>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Column Feature, Subtitle">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52544" y="4229101"/>
            <a:ext cx="2988364" cy="9525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16" name="Text Placeholder 9"/>
          <p:cNvSpPr>
            <a:spLocks noGrp="1"/>
          </p:cNvSpPr>
          <p:nvPr>
            <p:ph type="body" sz="quarter" idx="16" hasCustomPrompt="1"/>
          </p:nvPr>
        </p:nvSpPr>
        <p:spPr>
          <a:xfrm>
            <a:off x="952500" y="3924300"/>
            <a:ext cx="2988405"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2" name="Content Placeholder 2"/>
          <p:cNvSpPr>
            <a:spLocks noGrp="1"/>
          </p:cNvSpPr>
          <p:nvPr>
            <p:ph idx="17" hasCustomPrompt="1"/>
          </p:nvPr>
        </p:nvSpPr>
        <p:spPr>
          <a:xfrm>
            <a:off x="4606154" y="4229101"/>
            <a:ext cx="2979692" cy="9525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3" name="Text Placeholder 9"/>
          <p:cNvSpPr>
            <a:spLocks noGrp="1"/>
          </p:cNvSpPr>
          <p:nvPr>
            <p:ph type="body" sz="quarter" idx="18" hasCustomPrompt="1"/>
          </p:nvPr>
        </p:nvSpPr>
        <p:spPr>
          <a:xfrm>
            <a:off x="4606109" y="3924300"/>
            <a:ext cx="297973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4" name="Content Placeholder 2"/>
          <p:cNvSpPr>
            <a:spLocks noGrp="1"/>
          </p:cNvSpPr>
          <p:nvPr>
            <p:ph idx="19" hasCustomPrompt="1"/>
          </p:nvPr>
        </p:nvSpPr>
        <p:spPr>
          <a:xfrm>
            <a:off x="8256050" y="4229101"/>
            <a:ext cx="2983450" cy="9525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5" name="Text Placeholder 9"/>
          <p:cNvSpPr>
            <a:spLocks noGrp="1"/>
          </p:cNvSpPr>
          <p:nvPr>
            <p:ph type="body" sz="quarter" idx="20" hasCustomPrompt="1"/>
          </p:nvPr>
        </p:nvSpPr>
        <p:spPr>
          <a:xfrm>
            <a:off x="8257327" y="3924300"/>
            <a:ext cx="298217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cxnSp>
        <p:nvCxnSpPr>
          <p:cNvPr id="3" name="Straight Connector 2"/>
          <p:cNvCxnSpPr/>
          <p:nvPr/>
        </p:nvCxnSpPr>
        <p:spPr>
          <a:xfrm>
            <a:off x="4277927" y="1485900"/>
            <a:ext cx="0" cy="36957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920948" y="1485900"/>
            <a:ext cx="0" cy="36957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21" hasCustomPrompt="1"/>
          </p:nvPr>
        </p:nvSpPr>
        <p:spPr>
          <a:xfrm>
            <a:off x="952500" y="1485899"/>
            <a:ext cx="2988409" cy="2231136"/>
          </a:xfrm>
          <a:solidFill>
            <a:schemeClr val="bg1">
              <a:lumMod val="85000"/>
            </a:schemeClr>
          </a:solidFill>
        </p:spPr>
        <p:txBody>
          <a:bodyPr anchor="ctr"/>
          <a:lstStyle>
            <a:lvl1pPr marL="0" indent="0" algn="ctr">
              <a:buNone/>
              <a:defRPr/>
            </a:lvl1pPr>
          </a:lstStyle>
          <a:p>
            <a:r>
              <a:rPr lang="en-US" dirty="0"/>
              <a:t>Click to add image</a:t>
            </a:r>
          </a:p>
        </p:txBody>
      </p:sp>
      <p:sp>
        <p:nvSpPr>
          <p:cNvPr id="27" name="Picture Placeholder 8"/>
          <p:cNvSpPr>
            <a:spLocks noGrp="1"/>
          </p:cNvSpPr>
          <p:nvPr>
            <p:ph type="pic" sz="quarter" idx="22" hasCustomPrompt="1"/>
          </p:nvPr>
        </p:nvSpPr>
        <p:spPr>
          <a:xfrm>
            <a:off x="4606105" y="1485900"/>
            <a:ext cx="2979737" cy="2228937"/>
          </a:xfrm>
          <a:solidFill>
            <a:schemeClr val="bg1">
              <a:lumMod val="85000"/>
            </a:schemeClr>
          </a:solidFill>
        </p:spPr>
        <p:txBody>
          <a:bodyPr anchor="ctr"/>
          <a:lstStyle>
            <a:lvl1pPr marL="0" indent="0" algn="ctr">
              <a:buNone/>
              <a:defRPr/>
            </a:lvl1pPr>
          </a:lstStyle>
          <a:p>
            <a:r>
              <a:rPr lang="en-US" dirty="0"/>
              <a:t>Click to add image</a:t>
            </a:r>
          </a:p>
        </p:txBody>
      </p:sp>
      <p:sp>
        <p:nvSpPr>
          <p:cNvPr id="28" name="Picture Placeholder 8"/>
          <p:cNvSpPr>
            <a:spLocks noGrp="1"/>
          </p:cNvSpPr>
          <p:nvPr>
            <p:ph type="pic" sz="quarter" idx="23" hasCustomPrompt="1"/>
          </p:nvPr>
        </p:nvSpPr>
        <p:spPr>
          <a:xfrm>
            <a:off x="8257323" y="1485900"/>
            <a:ext cx="2982177" cy="2228937"/>
          </a:xfrm>
          <a:solidFill>
            <a:schemeClr val="bg1">
              <a:lumMod val="85000"/>
            </a:schemeClr>
          </a:solidFill>
        </p:spPr>
        <p:txBody>
          <a:bodyPr anchor="ctr"/>
          <a:lstStyle>
            <a:lvl1pPr marL="0" indent="0" algn="ctr">
              <a:buNone/>
              <a:defRPr/>
            </a:lvl1pPr>
          </a:lstStyle>
          <a:p>
            <a:r>
              <a:rPr lang="en-US" dirty="0"/>
              <a:t>Click to add image</a:t>
            </a:r>
          </a:p>
        </p:txBody>
      </p:sp>
      <p:sp>
        <p:nvSpPr>
          <p:cNvPr id="17" name="Title 1"/>
          <p:cNvSpPr>
            <a:spLocks noGrp="1"/>
          </p:cNvSpPr>
          <p:nvPr>
            <p:ph type="title" hasCustomPrompt="1"/>
          </p:nvPr>
        </p:nvSpPr>
        <p:spPr>
          <a:xfrm>
            <a:off x="457200" y="419100"/>
            <a:ext cx="11277600" cy="342899"/>
          </a:xfrm>
        </p:spPr>
        <p:txBody>
          <a:bodyPr>
            <a:noAutofit/>
          </a:bodyPr>
          <a:lstStyle>
            <a:lvl1pPr>
              <a:defRPr sz="2800"/>
            </a:lvl1pPr>
          </a:lstStyle>
          <a:p>
            <a:r>
              <a:rPr lang="en-US" dirty="0"/>
              <a:t>Click to add title </a:t>
            </a:r>
          </a:p>
        </p:txBody>
      </p:sp>
      <p:sp>
        <p:nvSpPr>
          <p:cNvPr id="19" name="Text Placeholder 8"/>
          <p:cNvSpPr>
            <a:spLocks noGrp="1"/>
          </p:cNvSpPr>
          <p:nvPr>
            <p:ph type="body" sz="quarter" idx="13" hasCustomPrompt="1"/>
          </p:nvPr>
        </p:nvSpPr>
        <p:spPr>
          <a:xfrm>
            <a:off x="457200" y="801380"/>
            <a:ext cx="11277600" cy="379720"/>
          </a:xfrm>
        </p:spPr>
        <p:txBody>
          <a:bodyPr>
            <a:normAutofit/>
          </a:bodyPr>
          <a:lstStyle>
            <a:lvl1pPr marL="0" indent="0">
              <a:buNone/>
              <a:defRPr sz="2000" baseline="0">
                <a:solidFill>
                  <a:schemeClr val="tx2">
                    <a:lumMod val="60000"/>
                    <a:lumOff val="40000"/>
                  </a:schemeClr>
                </a:solidFill>
              </a:defRPr>
            </a:lvl1pPr>
          </a:lstStyle>
          <a:p>
            <a:r>
              <a:rPr lang="en-US" sz="2000" b="0" dirty="0"/>
              <a:t>Click to add subtitle</a:t>
            </a:r>
            <a:endParaRPr lang="en-US" sz="1600" b="0" dirty="0"/>
          </a:p>
        </p:txBody>
      </p:sp>
      <p:sp>
        <p:nvSpPr>
          <p:cNvPr id="20" name="Text Placeholder 12"/>
          <p:cNvSpPr>
            <a:spLocks noGrp="1"/>
          </p:cNvSpPr>
          <p:nvPr>
            <p:ph type="body" sz="quarter" idx="14" hasCustomPrompt="1"/>
          </p:nvPr>
        </p:nvSpPr>
        <p:spPr>
          <a:xfrm>
            <a:off x="952500" y="5548314"/>
            <a:ext cx="10286999" cy="661986"/>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0" name="Date Placeholder 9"/>
          <p:cNvSpPr>
            <a:spLocks noGrp="1"/>
          </p:cNvSpPr>
          <p:nvPr>
            <p:ph type="dt" sz="half" idx="24"/>
          </p:nvPr>
        </p:nvSpPr>
        <p:spPr/>
        <p:txBody>
          <a:bodyPr/>
          <a:lstStyle/>
          <a:p>
            <a:r>
              <a:rPr lang="en-US"/>
              <a:t>21 January 2022</a:t>
            </a:r>
            <a:endParaRPr lang="en-US" dirty="0"/>
          </a:p>
        </p:txBody>
      </p:sp>
      <p:sp>
        <p:nvSpPr>
          <p:cNvPr id="12" name="Footer Placeholder 11"/>
          <p:cNvSpPr>
            <a:spLocks noGrp="1"/>
          </p:cNvSpPr>
          <p:nvPr>
            <p:ph type="ftr" sz="quarter" idx="25"/>
          </p:nvPr>
        </p:nvSpPr>
        <p:spPr/>
        <p:txBody>
          <a:bodyPr/>
          <a:lstStyle/>
          <a:p>
            <a:r>
              <a:rPr lang="en-US"/>
              <a:t>SolFER Drive Center Colloquia</a:t>
            </a:r>
            <a:endParaRPr lang="en-US" dirty="0"/>
          </a:p>
        </p:txBody>
      </p:sp>
      <p:sp>
        <p:nvSpPr>
          <p:cNvPr id="13" name="Slide Number Placeholder 12"/>
          <p:cNvSpPr>
            <a:spLocks noGrp="1"/>
          </p:cNvSpPr>
          <p:nvPr>
            <p:ph type="sldNum" sz="quarter" idx="26"/>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Column Feature">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52544" y="3938459"/>
            <a:ext cx="2301354" cy="1243142"/>
          </a:xfrm>
        </p:spPr>
        <p:txBody>
          <a:bodyPr>
            <a:normAutofit/>
          </a:bodyPr>
          <a:lstStyle>
            <a:lvl1pPr marL="0" indent="0">
              <a:spcBef>
                <a:spcPts val="600"/>
              </a:spcBef>
              <a:spcAft>
                <a:spcPts val="0"/>
              </a:spcAft>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16" name="Text Placeholder 9"/>
          <p:cNvSpPr>
            <a:spLocks noGrp="1"/>
          </p:cNvSpPr>
          <p:nvPr>
            <p:ph type="body" sz="quarter" idx="16" hasCustomPrompt="1"/>
          </p:nvPr>
        </p:nvSpPr>
        <p:spPr>
          <a:xfrm>
            <a:off x="952501" y="3633658"/>
            <a:ext cx="2301386"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2" name="Content Placeholder 2"/>
          <p:cNvSpPr>
            <a:spLocks noGrp="1"/>
          </p:cNvSpPr>
          <p:nvPr>
            <p:ph idx="17" hasCustomPrompt="1"/>
          </p:nvPr>
        </p:nvSpPr>
        <p:spPr>
          <a:xfrm>
            <a:off x="3592038" y="3938459"/>
            <a:ext cx="2332240" cy="1243142"/>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3" name="Text Placeholder 9"/>
          <p:cNvSpPr>
            <a:spLocks noGrp="1"/>
          </p:cNvSpPr>
          <p:nvPr>
            <p:ph type="body" sz="quarter" idx="18" hasCustomPrompt="1"/>
          </p:nvPr>
        </p:nvSpPr>
        <p:spPr>
          <a:xfrm>
            <a:off x="3591980" y="3633658"/>
            <a:ext cx="2332272"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4" name="Content Placeholder 2"/>
          <p:cNvSpPr>
            <a:spLocks noGrp="1"/>
          </p:cNvSpPr>
          <p:nvPr>
            <p:ph idx="19" hasCustomPrompt="1"/>
          </p:nvPr>
        </p:nvSpPr>
        <p:spPr>
          <a:xfrm>
            <a:off x="6260210" y="3938459"/>
            <a:ext cx="2302372" cy="1243142"/>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5" name="Text Placeholder 9"/>
          <p:cNvSpPr>
            <a:spLocks noGrp="1"/>
          </p:cNvSpPr>
          <p:nvPr>
            <p:ph type="body" sz="quarter" idx="20" hasCustomPrompt="1"/>
          </p:nvPr>
        </p:nvSpPr>
        <p:spPr>
          <a:xfrm>
            <a:off x="6262343" y="3633658"/>
            <a:ext cx="2301386"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9" name="Picture Placeholder 8"/>
          <p:cNvSpPr>
            <a:spLocks noGrp="1"/>
          </p:cNvSpPr>
          <p:nvPr>
            <p:ph type="pic" sz="quarter" idx="21" hasCustomPrompt="1"/>
          </p:nvPr>
        </p:nvSpPr>
        <p:spPr>
          <a:xfrm>
            <a:off x="952500" y="1185550"/>
            <a:ext cx="2301389" cy="2228937"/>
          </a:xfrm>
          <a:solidFill>
            <a:schemeClr val="bg1">
              <a:lumMod val="85000"/>
            </a:schemeClr>
          </a:solidFill>
        </p:spPr>
        <p:txBody>
          <a:bodyPr anchor="ctr"/>
          <a:lstStyle>
            <a:lvl1pPr marL="0" indent="0" algn="ctr">
              <a:buNone/>
              <a:defRPr/>
            </a:lvl1pPr>
          </a:lstStyle>
          <a:p>
            <a:r>
              <a:rPr lang="en-US" dirty="0"/>
              <a:t>Click to add image</a:t>
            </a:r>
          </a:p>
        </p:txBody>
      </p:sp>
      <p:sp>
        <p:nvSpPr>
          <p:cNvPr id="27" name="Picture Placeholder 8"/>
          <p:cNvSpPr>
            <a:spLocks noGrp="1"/>
          </p:cNvSpPr>
          <p:nvPr>
            <p:ph type="pic" sz="quarter" idx="22" hasCustomPrompt="1"/>
          </p:nvPr>
        </p:nvSpPr>
        <p:spPr>
          <a:xfrm>
            <a:off x="3591975" y="1185550"/>
            <a:ext cx="2332275" cy="2228937"/>
          </a:xfrm>
          <a:solidFill>
            <a:schemeClr val="bg1">
              <a:lumMod val="85000"/>
            </a:schemeClr>
          </a:solidFill>
        </p:spPr>
        <p:txBody>
          <a:bodyPr anchor="ctr"/>
          <a:lstStyle>
            <a:lvl1pPr marL="0" indent="0" algn="ctr">
              <a:buNone/>
              <a:defRPr/>
            </a:lvl1pPr>
          </a:lstStyle>
          <a:p>
            <a:r>
              <a:rPr lang="en-US" dirty="0"/>
              <a:t>Click to add image</a:t>
            </a:r>
          </a:p>
        </p:txBody>
      </p:sp>
      <p:sp>
        <p:nvSpPr>
          <p:cNvPr id="28" name="Picture Placeholder 8"/>
          <p:cNvSpPr>
            <a:spLocks noGrp="1"/>
          </p:cNvSpPr>
          <p:nvPr>
            <p:ph type="pic" sz="quarter" idx="23" hasCustomPrompt="1"/>
          </p:nvPr>
        </p:nvSpPr>
        <p:spPr>
          <a:xfrm>
            <a:off x="6262335" y="1185550"/>
            <a:ext cx="2301389" cy="2228937"/>
          </a:xfrm>
          <a:solidFill>
            <a:schemeClr val="bg1">
              <a:lumMod val="85000"/>
            </a:schemeClr>
          </a:solidFill>
        </p:spPr>
        <p:txBody>
          <a:bodyPr anchor="ctr"/>
          <a:lstStyle>
            <a:lvl1pPr marL="0" indent="0" algn="ctr">
              <a:buNone/>
              <a:defRPr/>
            </a:lvl1pPr>
          </a:lstStyle>
          <a:p>
            <a:r>
              <a:rPr lang="en-US" dirty="0"/>
              <a:t>Click to add image</a:t>
            </a:r>
          </a:p>
        </p:txBody>
      </p:sp>
      <p:sp>
        <p:nvSpPr>
          <p:cNvPr id="18" name="Title 1"/>
          <p:cNvSpPr>
            <a:spLocks noGrp="1"/>
          </p:cNvSpPr>
          <p:nvPr>
            <p:ph type="title" hasCustomPrompt="1"/>
          </p:nvPr>
        </p:nvSpPr>
        <p:spPr>
          <a:xfrm>
            <a:off x="457200" y="419100"/>
            <a:ext cx="11277600" cy="766450"/>
          </a:xfrm>
        </p:spPr>
        <p:txBody>
          <a:bodyPr/>
          <a:lstStyle/>
          <a:p>
            <a:r>
              <a:rPr lang="en-US" dirty="0"/>
              <a:t>Click to add title</a:t>
            </a:r>
          </a:p>
        </p:txBody>
      </p:sp>
      <p:sp>
        <p:nvSpPr>
          <p:cNvPr id="29" name="Content Placeholder 2"/>
          <p:cNvSpPr>
            <a:spLocks noGrp="1"/>
          </p:cNvSpPr>
          <p:nvPr>
            <p:ph idx="27" hasCustomPrompt="1"/>
          </p:nvPr>
        </p:nvSpPr>
        <p:spPr>
          <a:xfrm>
            <a:off x="8899761" y="3938459"/>
            <a:ext cx="2338690" cy="1243142"/>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0" name="Text Placeholder 9"/>
          <p:cNvSpPr>
            <a:spLocks noGrp="1"/>
          </p:cNvSpPr>
          <p:nvPr>
            <p:ph type="body" sz="quarter" idx="28" hasCustomPrompt="1"/>
          </p:nvPr>
        </p:nvSpPr>
        <p:spPr>
          <a:xfrm>
            <a:off x="8901816" y="3633658"/>
            <a:ext cx="2337688"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1" name="Picture Placeholder 8"/>
          <p:cNvSpPr>
            <a:spLocks noGrp="1"/>
          </p:cNvSpPr>
          <p:nvPr>
            <p:ph type="pic" sz="quarter" idx="29" hasCustomPrompt="1"/>
          </p:nvPr>
        </p:nvSpPr>
        <p:spPr>
          <a:xfrm>
            <a:off x="8901808" y="1185550"/>
            <a:ext cx="2337691" cy="2228937"/>
          </a:xfrm>
          <a:solidFill>
            <a:schemeClr val="bg1">
              <a:lumMod val="85000"/>
            </a:schemeClr>
          </a:solidFill>
        </p:spPr>
        <p:txBody>
          <a:bodyPr anchor="ctr"/>
          <a:lstStyle>
            <a:lvl1pPr marL="0" indent="0" algn="ctr">
              <a:buNone/>
              <a:defRPr/>
            </a:lvl1pPr>
          </a:lstStyle>
          <a:p>
            <a:r>
              <a:rPr lang="en-US" dirty="0"/>
              <a:t>Click to add image</a:t>
            </a:r>
          </a:p>
        </p:txBody>
      </p:sp>
      <p:sp>
        <p:nvSpPr>
          <p:cNvPr id="19" name="Text Placeholder 12"/>
          <p:cNvSpPr>
            <a:spLocks noGrp="1"/>
          </p:cNvSpPr>
          <p:nvPr>
            <p:ph type="body" sz="quarter" idx="14" hasCustomPrompt="1"/>
          </p:nvPr>
        </p:nvSpPr>
        <p:spPr>
          <a:xfrm>
            <a:off x="952500" y="5548312"/>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3" name="Date Placeholder 12"/>
          <p:cNvSpPr>
            <a:spLocks noGrp="1"/>
          </p:cNvSpPr>
          <p:nvPr>
            <p:ph type="dt" sz="half" idx="30"/>
          </p:nvPr>
        </p:nvSpPr>
        <p:spPr/>
        <p:txBody>
          <a:bodyPr/>
          <a:lstStyle/>
          <a:p>
            <a:r>
              <a:rPr lang="en-US"/>
              <a:t>21 January 2022</a:t>
            </a:r>
            <a:endParaRPr lang="en-US" dirty="0"/>
          </a:p>
        </p:txBody>
      </p:sp>
      <p:sp>
        <p:nvSpPr>
          <p:cNvPr id="14" name="Footer Placeholder 13"/>
          <p:cNvSpPr>
            <a:spLocks noGrp="1"/>
          </p:cNvSpPr>
          <p:nvPr>
            <p:ph type="ftr" sz="quarter" idx="31"/>
          </p:nvPr>
        </p:nvSpPr>
        <p:spPr/>
        <p:txBody>
          <a:bodyPr/>
          <a:lstStyle/>
          <a:p>
            <a:r>
              <a:rPr lang="en-US"/>
              <a:t>SolFER Drive Center Colloquia</a:t>
            </a:r>
            <a:endParaRPr lang="en-US" dirty="0"/>
          </a:p>
        </p:txBody>
      </p:sp>
      <p:sp>
        <p:nvSpPr>
          <p:cNvPr id="15" name="Slide Number Placeholder 14"/>
          <p:cNvSpPr>
            <a:spLocks noGrp="1"/>
          </p:cNvSpPr>
          <p:nvPr>
            <p:ph type="sldNum" sz="quarter" idx="32"/>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1 Light">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667"/>
            <a:ext cx="12189624" cy="6856664"/>
          </a:xfrm>
          <a:prstGeom prst="rect">
            <a:avLst/>
          </a:prstGeom>
        </p:spPr>
      </p:pic>
      <p:sp>
        <p:nvSpPr>
          <p:cNvPr id="2" name="Title 1"/>
          <p:cNvSpPr>
            <a:spLocks noGrp="1"/>
          </p:cNvSpPr>
          <p:nvPr>
            <p:ph type="ctrTitle" hasCustomPrompt="1"/>
          </p:nvPr>
        </p:nvSpPr>
        <p:spPr>
          <a:xfrm>
            <a:off x="685800" y="2324100"/>
            <a:ext cx="9144000" cy="1572399"/>
          </a:xfrm>
        </p:spPr>
        <p:txBody>
          <a:bodyPr anchor="b">
            <a:normAutofit/>
          </a:bodyPr>
          <a:lstStyle>
            <a:lvl1pPr algn="l">
              <a:defRPr sz="4000"/>
            </a:lvl1pPr>
          </a:lstStyle>
          <a:p>
            <a:r>
              <a:rPr lang="en-US" dirty="0"/>
              <a:t>Click to add title</a:t>
            </a:r>
          </a:p>
        </p:txBody>
      </p:sp>
      <p:sp>
        <p:nvSpPr>
          <p:cNvPr id="3" name="Subtitle 2"/>
          <p:cNvSpPr>
            <a:spLocks noGrp="1"/>
          </p:cNvSpPr>
          <p:nvPr>
            <p:ph type="subTitle" idx="1" hasCustomPrompt="1"/>
          </p:nvPr>
        </p:nvSpPr>
        <p:spPr>
          <a:xfrm>
            <a:off x="685800" y="4038600"/>
            <a:ext cx="9144000" cy="838200"/>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685800" y="4876800"/>
            <a:ext cx="5410200" cy="1333500"/>
          </a:xfrm>
        </p:spPr>
        <p:txBody>
          <a:bodyPr lIns="0" tIns="0" rIns="0" bIns="0">
            <a:normAutofit/>
          </a:bodyPr>
          <a:lstStyle>
            <a:lvl1pPr marL="0" indent="0">
              <a:lnSpc>
                <a:spcPct val="100000"/>
              </a:lnSpc>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009" y="95382"/>
            <a:ext cx="3178301" cy="1309907"/>
          </a:xfrm>
          <a:prstGeom prst="rect">
            <a:avLst/>
          </a:prstGeom>
        </p:spPr>
      </p:pic>
    </p:spTree>
  </p:cSld>
  <p:clrMapOvr>
    <a:masterClrMapping/>
  </p:clrMapOvr>
  <p:extLst>
    <p:ext uri="{DCECCB84-F9BA-43D5-87BE-67443E8EF086}">
      <p15:sldGuideLst xmlns:p15="http://schemas.microsoft.com/office/powerpoint/2012/main">
        <p15:guide id="5" pos="43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Column Feature, Subtitle">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52544" y="4216231"/>
            <a:ext cx="2301354" cy="965370"/>
          </a:xfrm>
        </p:spPr>
        <p:txBody>
          <a:bodyPr>
            <a:normAutofit/>
          </a:bodyPr>
          <a:lstStyle>
            <a:lvl1pPr marL="0" indent="0">
              <a:spcBef>
                <a:spcPts val="600"/>
              </a:spcBef>
              <a:spcAft>
                <a:spcPts val="0"/>
              </a:spcAft>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16" name="Text Placeholder 9"/>
          <p:cNvSpPr>
            <a:spLocks noGrp="1"/>
          </p:cNvSpPr>
          <p:nvPr>
            <p:ph type="body" sz="quarter" idx="16" hasCustomPrompt="1"/>
          </p:nvPr>
        </p:nvSpPr>
        <p:spPr>
          <a:xfrm>
            <a:off x="952501" y="3911430"/>
            <a:ext cx="2301386"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2" name="Content Placeholder 2"/>
          <p:cNvSpPr>
            <a:spLocks noGrp="1"/>
          </p:cNvSpPr>
          <p:nvPr>
            <p:ph idx="17" hasCustomPrompt="1"/>
          </p:nvPr>
        </p:nvSpPr>
        <p:spPr>
          <a:xfrm>
            <a:off x="3592038" y="4216231"/>
            <a:ext cx="2332240" cy="965370"/>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3" name="Text Placeholder 9"/>
          <p:cNvSpPr>
            <a:spLocks noGrp="1"/>
          </p:cNvSpPr>
          <p:nvPr>
            <p:ph type="body" sz="quarter" idx="18" hasCustomPrompt="1"/>
          </p:nvPr>
        </p:nvSpPr>
        <p:spPr>
          <a:xfrm>
            <a:off x="3591980" y="3911430"/>
            <a:ext cx="2332272"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4" name="Content Placeholder 2"/>
          <p:cNvSpPr>
            <a:spLocks noGrp="1"/>
          </p:cNvSpPr>
          <p:nvPr>
            <p:ph idx="19" hasCustomPrompt="1"/>
          </p:nvPr>
        </p:nvSpPr>
        <p:spPr>
          <a:xfrm>
            <a:off x="6260210" y="4216231"/>
            <a:ext cx="2302372" cy="965370"/>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5" name="Text Placeholder 9"/>
          <p:cNvSpPr>
            <a:spLocks noGrp="1"/>
          </p:cNvSpPr>
          <p:nvPr>
            <p:ph type="body" sz="quarter" idx="20" hasCustomPrompt="1"/>
          </p:nvPr>
        </p:nvSpPr>
        <p:spPr>
          <a:xfrm>
            <a:off x="6262343" y="3911430"/>
            <a:ext cx="2301386"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9" name="Picture Placeholder 8"/>
          <p:cNvSpPr>
            <a:spLocks noGrp="1"/>
          </p:cNvSpPr>
          <p:nvPr>
            <p:ph type="pic" sz="quarter" idx="21" hasCustomPrompt="1"/>
          </p:nvPr>
        </p:nvSpPr>
        <p:spPr>
          <a:xfrm>
            <a:off x="952500" y="1485900"/>
            <a:ext cx="2301389" cy="2228937"/>
          </a:xfrm>
          <a:solidFill>
            <a:schemeClr val="bg1">
              <a:lumMod val="85000"/>
            </a:schemeClr>
          </a:solidFill>
        </p:spPr>
        <p:txBody>
          <a:bodyPr anchor="ctr"/>
          <a:lstStyle>
            <a:lvl1pPr marL="0" indent="0" algn="ctr">
              <a:buNone/>
              <a:defRPr/>
            </a:lvl1pPr>
          </a:lstStyle>
          <a:p>
            <a:r>
              <a:rPr lang="en-US" dirty="0"/>
              <a:t>Click to add image</a:t>
            </a:r>
          </a:p>
        </p:txBody>
      </p:sp>
      <p:sp>
        <p:nvSpPr>
          <p:cNvPr id="27" name="Picture Placeholder 8"/>
          <p:cNvSpPr>
            <a:spLocks noGrp="1"/>
          </p:cNvSpPr>
          <p:nvPr>
            <p:ph type="pic" sz="quarter" idx="22" hasCustomPrompt="1"/>
          </p:nvPr>
        </p:nvSpPr>
        <p:spPr>
          <a:xfrm>
            <a:off x="3591975" y="1485900"/>
            <a:ext cx="2332275" cy="2228937"/>
          </a:xfrm>
          <a:solidFill>
            <a:schemeClr val="bg1">
              <a:lumMod val="85000"/>
            </a:schemeClr>
          </a:solidFill>
        </p:spPr>
        <p:txBody>
          <a:bodyPr anchor="ctr"/>
          <a:lstStyle>
            <a:lvl1pPr marL="0" indent="0" algn="ctr">
              <a:buNone/>
              <a:defRPr/>
            </a:lvl1pPr>
          </a:lstStyle>
          <a:p>
            <a:r>
              <a:rPr lang="en-US" dirty="0"/>
              <a:t>Click to add image</a:t>
            </a:r>
          </a:p>
        </p:txBody>
      </p:sp>
      <p:sp>
        <p:nvSpPr>
          <p:cNvPr id="28" name="Picture Placeholder 8"/>
          <p:cNvSpPr>
            <a:spLocks noGrp="1"/>
          </p:cNvSpPr>
          <p:nvPr>
            <p:ph type="pic" sz="quarter" idx="23" hasCustomPrompt="1"/>
          </p:nvPr>
        </p:nvSpPr>
        <p:spPr>
          <a:xfrm>
            <a:off x="6262335" y="1485900"/>
            <a:ext cx="2301389" cy="2228937"/>
          </a:xfrm>
          <a:solidFill>
            <a:schemeClr val="bg1">
              <a:lumMod val="85000"/>
            </a:schemeClr>
          </a:solidFill>
        </p:spPr>
        <p:txBody>
          <a:bodyPr anchor="ctr"/>
          <a:lstStyle>
            <a:lvl1pPr marL="0" indent="0" algn="ctr">
              <a:buNone/>
              <a:defRPr/>
            </a:lvl1pPr>
          </a:lstStyle>
          <a:p>
            <a:r>
              <a:rPr lang="en-US" dirty="0"/>
              <a:t>Click to add image</a:t>
            </a:r>
          </a:p>
        </p:txBody>
      </p:sp>
      <p:sp>
        <p:nvSpPr>
          <p:cNvPr id="29" name="Content Placeholder 2"/>
          <p:cNvSpPr>
            <a:spLocks noGrp="1"/>
          </p:cNvSpPr>
          <p:nvPr>
            <p:ph idx="27" hasCustomPrompt="1"/>
          </p:nvPr>
        </p:nvSpPr>
        <p:spPr>
          <a:xfrm>
            <a:off x="8899761" y="4216231"/>
            <a:ext cx="2338690" cy="965370"/>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0" name="Text Placeholder 9"/>
          <p:cNvSpPr>
            <a:spLocks noGrp="1"/>
          </p:cNvSpPr>
          <p:nvPr>
            <p:ph type="body" sz="quarter" idx="28" hasCustomPrompt="1"/>
          </p:nvPr>
        </p:nvSpPr>
        <p:spPr>
          <a:xfrm>
            <a:off x="8901816" y="3911430"/>
            <a:ext cx="2337688"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1" name="Picture Placeholder 8"/>
          <p:cNvSpPr>
            <a:spLocks noGrp="1"/>
          </p:cNvSpPr>
          <p:nvPr>
            <p:ph type="pic" sz="quarter" idx="29" hasCustomPrompt="1"/>
          </p:nvPr>
        </p:nvSpPr>
        <p:spPr>
          <a:xfrm>
            <a:off x="8901808" y="1485900"/>
            <a:ext cx="2337691" cy="2228937"/>
          </a:xfrm>
          <a:solidFill>
            <a:schemeClr val="bg1">
              <a:lumMod val="85000"/>
            </a:schemeClr>
          </a:solidFill>
        </p:spPr>
        <p:txBody>
          <a:bodyPr anchor="ctr"/>
          <a:lstStyle>
            <a:lvl1pPr marL="0" indent="0" algn="ctr">
              <a:buNone/>
              <a:defRPr/>
            </a:lvl1pPr>
          </a:lstStyle>
          <a:p>
            <a:r>
              <a:rPr lang="en-US" dirty="0"/>
              <a:t>Click to add image</a:t>
            </a:r>
          </a:p>
        </p:txBody>
      </p:sp>
      <p:sp>
        <p:nvSpPr>
          <p:cNvPr id="19" name="Title 1"/>
          <p:cNvSpPr>
            <a:spLocks noGrp="1"/>
          </p:cNvSpPr>
          <p:nvPr>
            <p:ph type="title" hasCustomPrompt="1"/>
          </p:nvPr>
        </p:nvSpPr>
        <p:spPr>
          <a:xfrm>
            <a:off x="457200" y="419100"/>
            <a:ext cx="11277600" cy="342899"/>
          </a:xfrm>
        </p:spPr>
        <p:txBody>
          <a:bodyPr>
            <a:noAutofit/>
          </a:bodyPr>
          <a:lstStyle>
            <a:lvl1pPr>
              <a:defRPr sz="2800"/>
            </a:lvl1pPr>
          </a:lstStyle>
          <a:p>
            <a:r>
              <a:rPr lang="en-US" dirty="0"/>
              <a:t>Click to add title </a:t>
            </a:r>
          </a:p>
        </p:txBody>
      </p:sp>
      <p:sp>
        <p:nvSpPr>
          <p:cNvPr id="20" name="Text Placeholder 8"/>
          <p:cNvSpPr>
            <a:spLocks noGrp="1"/>
          </p:cNvSpPr>
          <p:nvPr>
            <p:ph type="body" sz="quarter" idx="13" hasCustomPrompt="1"/>
          </p:nvPr>
        </p:nvSpPr>
        <p:spPr>
          <a:xfrm>
            <a:off x="457200" y="801380"/>
            <a:ext cx="11277600" cy="379720"/>
          </a:xfrm>
        </p:spPr>
        <p:txBody>
          <a:bodyPr>
            <a:normAutofit/>
          </a:bodyPr>
          <a:lstStyle>
            <a:lvl1pPr marL="0" indent="0">
              <a:buNone/>
              <a:defRPr sz="2000" baseline="0">
                <a:solidFill>
                  <a:schemeClr val="tx2">
                    <a:lumMod val="60000"/>
                    <a:lumOff val="40000"/>
                  </a:schemeClr>
                </a:solidFill>
              </a:defRPr>
            </a:lvl1pPr>
          </a:lstStyle>
          <a:p>
            <a:r>
              <a:rPr lang="en-US" sz="2000" b="0" dirty="0"/>
              <a:t>Click to add subtitle</a:t>
            </a:r>
            <a:endParaRPr lang="en-US" sz="1600" b="0" dirty="0"/>
          </a:p>
        </p:txBody>
      </p:sp>
      <p:sp>
        <p:nvSpPr>
          <p:cNvPr id="21" name="Text Placeholder 12"/>
          <p:cNvSpPr>
            <a:spLocks noGrp="1"/>
          </p:cNvSpPr>
          <p:nvPr>
            <p:ph type="body" sz="quarter" idx="14" hasCustomPrompt="1"/>
          </p:nvPr>
        </p:nvSpPr>
        <p:spPr>
          <a:xfrm>
            <a:off x="952500" y="5548312"/>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6" name="Date Placeholder 5"/>
          <p:cNvSpPr>
            <a:spLocks noGrp="1"/>
          </p:cNvSpPr>
          <p:nvPr>
            <p:ph type="dt" sz="half" idx="30"/>
          </p:nvPr>
        </p:nvSpPr>
        <p:spPr/>
        <p:txBody>
          <a:bodyPr/>
          <a:lstStyle/>
          <a:p>
            <a:r>
              <a:rPr lang="en-US"/>
              <a:t>21 January 2022</a:t>
            </a:r>
            <a:endParaRPr lang="en-US" dirty="0"/>
          </a:p>
        </p:txBody>
      </p:sp>
      <p:sp>
        <p:nvSpPr>
          <p:cNvPr id="10" name="Footer Placeholder 9"/>
          <p:cNvSpPr>
            <a:spLocks noGrp="1"/>
          </p:cNvSpPr>
          <p:nvPr>
            <p:ph type="ftr" sz="quarter" idx="31"/>
          </p:nvPr>
        </p:nvSpPr>
        <p:spPr/>
        <p:txBody>
          <a:bodyPr/>
          <a:lstStyle/>
          <a:p>
            <a:r>
              <a:rPr lang="en-US"/>
              <a:t>SolFER Drive Center Colloquia</a:t>
            </a:r>
            <a:endParaRPr lang="en-US" dirty="0"/>
          </a:p>
        </p:txBody>
      </p:sp>
      <p:sp>
        <p:nvSpPr>
          <p:cNvPr id="12" name="Slide Number Placeholder 11"/>
          <p:cNvSpPr>
            <a:spLocks noGrp="1"/>
          </p:cNvSpPr>
          <p:nvPr>
            <p:ph type="sldNum" sz="quarter" idx="32"/>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Gallery">
    <p:spTree>
      <p:nvGrpSpPr>
        <p:cNvPr id="1" name=""/>
        <p:cNvGrpSpPr/>
        <p:nvPr/>
      </p:nvGrpSpPr>
      <p:grpSpPr>
        <a:xfrm>
          <a:off x="0" y="0"/>
          <a:ext cx="0" cy="0"/>
          <a:chOff x="0" y="0"/>
          <a:chExt cx="0" cy="0"/>
        </a:xfrm>
      </p:grpSpPr>
      <p:sp>
        <p:nvSpPr>
          <p:cNvPr id="16" name="Text Placeholder 9"/>
          <p:cNvSpPr>
            <a:spLocks noGrp="1"/>
          </p:cNvSpPr>
          <p:nvPr>
            <p:ph type="body" sz="quarter" idx="16" hasCustomPrompt="1"/>
          </p:nvPr>
        </p:nvSpPr>
        <p:spPr>
          <a:xfrm>
            <a:off x="952500" y="2829927"/>
            <a:ext cx="2456925"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9" name="Picture Placeholder 8"/>
          <p:cNvSpPr>
            <a:spLocks noGrp="1"/>
          </p:cNvSpPr>
          <p:nvPr>
            <p:ph type="pic" sz="quarter" idx="21" hasCustomPrompt="1"/>
          </p:nvPr>
        </p:nvSpPr>
        <p:spPr>
          <a:xfrm>
            <a:off x="952500" y="1181100"/>
            <a:ext cx="2456925" cy="1513268"/>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19" name="Text Placeholder 9"/>
          <p:cNvSpPr>
            <a:spLocks noGrp="1"/>
          </p:cNvSpPr>
          <p:nvPr>
            <p:ph type="body" sz="quarter" idx="22" hasCustomPrompt="1"/>
          </p:nvPr>
        </p:nvSpPr>
        <p:spPr>
          <a:xfrm>
            <a:off x="3581400" y="28299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0" name="Picture Placeholder 8"/>
          <p:cNvSpPr>
            <a:spLocks noGrp="1"/>
          </p:cNvSpPr>
          <p:nvPr>
            <p:ph type="pic" sz="quarter" idx="23" hasCustomPrompt="1"/>
          </p:nvPr>
        </p:nvSpPr>
        <p:spPr>
          <a:xfrm>
            <a:off x="3577696" y="1181100"/>
            <a:ext cx="2446337" cy="1513268"/>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21" name="Text Placeholder 9"/>
          <p:cNvSpPr>
            <a:spLocks noGrp="1"/>
          </p:cNvSpPr>
          <p:nvPr>
            <p:ph type="body" sz="quarter" idx="24" hasCustomPrompt="1"/>
          </p:nvPr>
        </p:nvSpPr>
        <p:spPr>
          <a:xfrm>
            <a:off x="6181726" y="28299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9" name="Picture Placeholder 8"/>
          <p:cNvSpPr>
            <a:spLocks noGrp="1"/>
          </p:cNvSpPr>
          <p:nvPr>
            <p:ph type="pic" sz="quarter" idx="25" hasCustomPrompt="1"/>
          </p:nvPr>
        </p:nvSpPr>
        <p:spPr>
          <a:xfrm>
            <a:off x="6185429" y="1181100"/>
            <a:ext cx="2446337" cy="1513268"/>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30" name="Text Placeholder 9"/>
          <p:cNvSpPr>
            <a:spLocks noGrp="1"/>
          </p:cNvSpPr>
          <p:nvPr>
            <p:ph type="body" sz="quarter" idx="26" hasCustomPrompt="1"/>
          </p:nvPr>
        </p:nvSpPr>
        <p:spPr>
          <a:xfrm>
            <a:off x="8793163" y="28299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1" name="Picture Placeholder 8"/>
          <p:cNvSpPr>
            <a:spLocks noGrp="1"/>
          </p:cNvSpPr>
          <p:nvPr>
            <p:ph type="pic" sz="quarter" idx="27" hasCustomPrompt="1"/>
          </p:nvPr>
        </p:nvSpPr>
        <p:spPr>
          <a:xfrm>
            <a:off x="8793163" y="1181100"/>
            <a:ext cx="2446337" cy="1513268"/>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32" name="Text Placeholder 9"/>
          <p:cNvSpPr>
            <a:spLocks noGrp="1"/>
          </p:cNvSpPr>
          <p:nvPr>
            <p:ph type="body" sz="quarter" idx="28" hasCustomPrompt="1"/>
          </p:nvPr>
        </p:nvSpPr>
        <p:spPr>
          <a:xfrm>
            <a:off x="952500" y="5183771"/>
            <a:ext cx="2456925"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3" name="Picture Placeholder 8"/>
          <p:cNvSpPr>
            <a:spLocks noGrp="1"/>
          </p:cNvSpPr>
          <p:nvPr>
            <p:ph type="pic" sz="quarter" idx="29" hasCustomPrompt="1"/>
          </p:nvPr>
        </p:nvSpPr>
        <p:spPr>
          <a:xfrm>
            <a:off x="952500" y="3543300"/>
            <a:ext cx="2456925" cy="1504912"/>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34" name="Text Placeholder 9"/>
          <p:cNvSpPr>
            <a:spLocks noGrp="1"/>
          </p:cNvSpPr>
          <p:nvPr>
            <p:ph type="body" sz="quarter" idx="30" hasCustomPrompt="1"/>
          </p:nvPr>
        </p:nvSpPr>
        <p:spPr>
          <a:xfrm>
            <a:off x="3581400" y="51837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5" name="Picture Placeholder 8"/>
          <p:cNvSpPr>
            <a:spLocks noGrp="1"/>
          </p:cNvSpPr>
          <p:nvPr>
            <p:ph type="pic" sz="quarter" idx="31" hasCustomPrompt="1"/>
          </p:nvPr>
        </p:nvSpPr>
        <p:spPr>
          <a:xfrm>
            <a:off x="3577696" y="3543300"/>
            <a:ext cx="2446337" cy="1504912"/>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36" name="Text Placeholder 9"/>
          <p:cNvSpPr>
            <a:spLocks noGrp="1"/>
          </p:cNvSpPr>
          <p:nvPr>
            <p:ph type="body" sz="quarter" idx="32" hasCustomPrompt="1"/>
          </p:nvPr>
        </p:nvSpPr>
        <p:spPr>
          <a:xfrm>
            <a:off x="6181726" y="51837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7" name="Picture Placeholder 8"/>
          <p:cNvSpPr>
            <a:spLocks noGrp="1"/>
          </p:cNvSpPr>
          <p:nvPr>
            <p:ph type="pic" sz="quarter" idx="33" hasCustomPrompt="1"/>
          </p:nvPr>
        </p:nvSpPr>
        <p:spPr>
          <a:xfrm>
            <a:off x="6185429" y="3543300"/>
            <a:ext cx="2446337" cy="1504912"/>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38" name="Text Placeholder 9"/>
          <p:cNvSpPr>
            <a:spLocks noGrp="1"/>
          </p:cNvSpPr>
          <p:nvPr>
            <p:ph type="body" sz="quarter" idx="34" hasCustomPrompt="1"/>
          </p:nvPr>
        </p:nvSpPr>
        <p:spPr>
          <a:xfrm>
            <a:off x="8793163" y="51837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9" name="Picture Placeholder 8"/>
          <p:cNvSpPr>
            <a:spLocks noGrp="1"/>
          </p:cNvSpPr>
          <p:nvPr>
            <p:ph type="pic" sz="quarter" idx="35" hasCustomPrompt="1"/>
          </p:nvPr>
        </p:nvSpPr>
        <p:spPr>
          <a:xfrm>
            <a:off x="8793163" y="3543300"/>
            <a:ext cx="2446337" cy="1504912"/>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23" name="Title 1"/>
          <p:cNvSpPr>
            <a:spLocks noGrp="1"/>
          </p:cNvSpPr>
          <p:nvPr>
            <p:ph type="title" hasCustomPrompt="1"/>
          </p:nvPr>
        </p:nvSpPr>
        <p:spPr>
          <a:xfrm>
            <a:off x="457200" y="419100"/>
            <a:ext cx="11277600" cy="762000"/>
          </a:xfrm>
        </p:spPr>
        <p:txBody>
          <a:bodyPr/>
          <a:lstStyle/>
          <a:p>
            <a:r>
              <a:rPr lang="en-US" dirty="0"/>
              <a:t>Click to add title</a:t>
            </a:r>
          </a:p>
        </p:txBody>
      </p:sp>
      <p:sp>
        <p:nvSpPr>
          <p:cNvPr id="8" name="Date Placeholder 7"/>
          <p:cNvSpPr>
            <a:spLocks noGrp="1"/>
          </p:cNvSpPr>
          <p:nvPr>
            <p:ph type="dt" sz="half" idx="36"/>
          </p:nvPr>
        </p:nvSpPr>
        <p:spPr/>
        <p:txBody>
          <a:bodyPr/>
          <a:lstStyle/>
          <a:p>
            <a:r>
              <a:rPr lang="en-US"/>
              <a:t>21 January 2022</a:t>
            </a:r>
            <a:endParaRPr lang="en-US" dirty="0"/>
          </a:p>
        </p:txBody>
      </p:sp>
      <p:sp>
        <p:nvSpPr>
          <p:cNvPr id="10" name="Footer Placeholder 9"/>
          <p:cNvSpPr>
            <a:spLocks noGrp="1"/>
          </p:cNvSpPr>
          <p:nvPr>
            <p:ph type="ftr" sz="quarter" idx="37"/>
          </p:nvPr>
        </p:nvSpPr>
        <p:spPr/>
        <p:txBody>
          <a:bodyPr/>
          <a:lstStyle/>
          <a:p>
            <a:r>
              <a:rPr lang="en-US"/>
              <a:t>SolFER Drive Center Colloquia</a:t>
            </a:r>
            <a:endParaRPr lang="en-US" dirty="0"/>
          </a:p>
        </p:txBody>
      </p:sp>
      <p:sp>
        <p:nvSpPr>
          <p:cNvPr id="11" name="Slide Number Placeholder 10"/>
          <p:cNvSpPr>
            <a:spLocks noGrp="1"/>
          </p:cNvSpPr>
          <p:nvPr>
            <p:ph type="sldNum" sz="quarter" idx="38"/>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Gallery, Subtitle">
    <p:spTree>
      <p:nvGrpSpPr>
        <p:cNvPr id="1" name=""/>
        <p:cNvGrpSpPr/>
        <p:nvPr/>
      </p:nvGrpSpPr>
      <p:grpSpPr>
        <a:xfrm>
          <a:off x="0" y="0"/>
          <a:ext cx="0" cy="0"/>
          <a:chOff x="0" y="0"/>
          <a:chExt cx="0" cy="0"/>
        </a:xfrm>
      </p:grpSpPr>
      <p:sp>
        <p:nvSpPr>
          <p:cNvPr id="16" name="Text Placeholder 9"/>
          <p:cNvSpPr>
            <a:spLocks noGrp="1"/>
          </p:cNvSpPr>
          <p:nvPr>
            <p:ph type="body" sz="quarter" idx="16" hasCustomPrompt="1"/>
          </p:nvPr>
        </p:nvSpPr>
        <p:spPr>
          <a:xfrm>
            <a:off x="952500" y="3134727"/>
            <a:ext cx="2456925"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9" name="Picture Placeholder 8"/>
          <p:cNvSpPr>
            <a:spLocks noGrp="1"/>
          </p:cNvSpPr>
          <p:nvPr>
            <p:ph type="pic" sz="quarter" idx="21" hasCustomPrompt="1"/>
          </p:nvPr>
        </p:nvSpPr>
        <p:spPr>
          <a:xfrm>
            <a:off x="952500" y="1485900"/>
            <a:ext cx="2456925" cy="1513268"/>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19" name="Text Placeholder 9"/>
          <p:cNvSpPr>
            <a:spLocks noGrp="1"/>
          </p:cNvSpPr>
          <p:nvPr>
            <p:ph type="body" sz="quarter" idx="22" hasCustomPrompt="1"/>
          </p:nvPr>
        </p:nvSpPr>
        <p:spPr>
          <a:xfrm>
            <a:off x="3581400" y="31347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0" name="Picture Placeholder 8"/>
          <p:cNvSpPr>
            <a:spLocks noGrp="1"/>
          </p:cNvSpPr>
          <p:nvPr>
            <p:ph type="pic" sz="quarter" idx="23" hasCustomPrompt="1"/>
          </p:nvPr>
        </p:nvSpPr>
        <p:spPr>
          <a:xfrm>
            <a:off x="3577696" y="1485900"/>
            <a:ext cx="2446337" cy="1513268"/>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21" name="Text Placeholder 9"/>
          <p:cNvSpPr>
            <a:spLocks noGrp="1"/>
          </p:cNvSpPr>
          <p:nvPr>
            <p:ph type="body" sz="quarter" idx="24" hasCustomPrompt="1"/>
          </p:nvPr>
        </p:nvSpPr>
        <p:spPr>
          <a:xfrm>
            <a:off x="6181726" y="31347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9" name="Picture Placeholder 8"/>
          <p:cNvSpPr>
            <a:spLocks noGrp="1"/>
          </p:cNvSpPr>
          <p:nvPr>
            <p:ph type="pic" sz="quarter" idx="25" hasCustomPrompt="1"/>
          </p:nvPr>
        </p:nvSpPr>
        <p:spPr>
          <a:xfrm>
            <a:off x="6185429" y="1485900"/>
            <a:ext cx="2446337" cy="1513268"/>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30" name="Text Placeholder 9"/>
          <p:cNvSpPr>
            <a:spLocks noGrp="1"/>
          </p:cNvSpPr>
          <p:nvPr>
            <p:ph type="body" sz="quarter" idx="26" hasCustomPrompt="1"/>
          </p:nvPr>
        </p:nvSpPr>
        <p:spPr>
          <a:xfrm>
            <a:off x="8793163" y="31347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1" name="Picture Placeholder 8"/>
          <p:cNvSpPr>
            <a:spLocks noGrp="1"/>
          </p:cNvSpPr>
          <p:nvPr>
            <p:ph type="pic" sz="quarter" idx="27" hasCustomPrompt="1"/>
          </p:nvPr>
        </p:nvSpPr>
        <p:spPr>
          <a:xfrm>
            <a:off x="8793163" y="1485900"/>
            <a:ext cx="2446337" cy="1513268"/>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32" name="Text Placeholder 9"/>
          <p:cNvSpPr>
            <a:spLocks noGrp="1"/>
          </p:cNvSpPr>
          <p:nvPr>
            <p:ph type="body" sz="quarter" idx="28" hasCustomPrompt="1"/>
          </p:nvPr>
        </p:nvSpPr>
        <p:spPr>
          <a:xfrm>
            <a:off x="952500" y="5488571"/>
            <a:ext cx="2456925"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3" name="Picture Placeholder 8"/>
          <p:cNvSpPr>
            <a:spLocks noGrp="1"/>
          </p:cNvSpPr>
          <p:nvPr>
            <p:ph type="pic" sz="quarter" idx="29" hasCustomPrompt="1"/>
          </p:nvPr>
        </p:nvSpPr>
        <p:spPr>
          <a:xfrm>
            <a:off x="952500" y="3848100"/>
            <a:ext cx="2456925" cy="1504912"/>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34" name="Text Placeholder 9"/>
          <p:cNvSpPr>
            <a:spLocks noGrp="1"/>
          </p:cNvSpPr>
          <p:nvPr>
            <p:ph type="body" sz="quarter" idx="30" hasCustomPrompt="1"/>
          </p:nvPr>
        </p:nvSpPr>
        <p:spPr>
          <a:xfrm>
            <a:off x="3581400" y="54885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5" name="Picture Placeholder 8"/>
          <p:cNvSpPr>
            <a:spLocks noGrp="1"/>
          </p:cNvSpPr>
          <p:nvPr>
            <p:ph type="pic" sz="quarter" idx="31" hasCustomPrompt="1"/>
          </p:nvPr>
        </p:nvSpPr>
        <p:spPr>
          <a:xfrm>
            <a:off x="3577696" y="3848100"/>
            <a:ext cx="2446337" cy="1504912"/>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36" name="Text Placeholder 9"/>
          <p:cNvSpPr>
            <a:spLocks noGrp="1"/>
          </p:cNvSpPr>
          <p:nvPr>
            <p:ph type="body" sz="quarter" idx="32" hasCustomPrompt="1"/>
          </p:nvPr>
        </p:nvSpPr>
        <p:spPr>
          <a:xfrm>
            <a:off x="6181726" y="54885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7" name="Picture Placeholder 8"/>
          <p:cNvSpPr>
            <a:spLocks noGrp="1"/>
          </p:cNvSpPr>
          <p:nvPr>
            <p:ph type="pic" sz="quarter" idx="33" hasCustomPrompt="1"/>
          </p:nvPr>
        </p:nvSpPr>
        <p:spPr>
          <a:xfrm>
            <a:off x="6185429" y="3848100"/>
            <a:ext cx="2446337" cy="1504912"/>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38" name="Text Placeholder 9"/>
          <p:cNvSpPr>
            <a:spLocks noGrp="1"/>
          </p:cNvSpPr>
          <p:nvPr>
            <p:ph type="body" sz="quarter" idx="34" hasCustomPrompt="1"/>
          </p:nvPr>
        </p:nvSpPr>
        <p:spPr>
          <a:xfrm>
            <a:off x="8793163" y="54885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9" name="Picture Placeholder 8"/>
          <p:cNvSpPr>
            <a:spLocks noGrp="1"/>
          </p:cNvSpPr>
          <p:nvPr>
            <p:ph type="pic" sz="quarter" idx="35" hasCustomPrompt="1"/>
          </p:nvPr>
        </p:nvSpPr>
        <p:spPr>
          <a:xfrm>
            <a:off x="8793163" y="3848100"/>
            <a:ext cx="2446337" cy="1504912"/>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22" name="Title 1"/>
          <p:cNvSpPr>
            <a:spLocks noGrp="1"/>
          </p:cNvSpPr>
          <p:nvPr>
            <p:ph type="title" hasCustomPrompt="1"/>
          </p:nvPr>
        </p:nvSpPr>
        <p:spPr>
          <a:xfrm>
            <a:off x="457200" y="419100"/>
            <a:ext cx="11277600" cy="342899"/>
          </a:xfrm>
        </p:spPr>
        <p:txBody>
          <a:bodyPr>
            <a:noAutofit/>
          </a:bodyPr>
          <a:lstStyle>
            <a:lvl1pPr>
              <a:defRPr sz="2800"/>
            </a:lvl1pPr>
          </a:lstStyle>
          <a:p>
            <a:r>
              <a:rPr lang="en-US" dirty="0"/>
              <a:t>Click to add title </a:t>
            </a:r>
          </a:p>
        </p:txBody>
      </p:sp>
      <p:sp>
        <p:nvSpPr>
          <p:cNvPr id="24" name="Text Placeholder 8"/>
          <p:cNvSpPr>
            <a:spLocks noGrp="1"/>
          </p:cNvSpPr>
          <p:nvPr>
            <p:ph type="body" sz="quarter" idx="13" hasCustomPrompt="1"/>
          </p:nvPr>
        </p:nvSpPr>
        <p:spPr>
          <a:xfrm>
            <a:off x="457200" y="801380"/>
            <a:ext cx="11277600" cy="379720"/>
          </a:xfrm>
        </p:spPr>
        <p:txBody>
          <a:bodyPr>
            <a:normAutofit/>
          </a:bodyPr>
          <a:lstStyle>
            <a:lvl1pPr marL="0" indent="0">
              <a:buNone/>
              <a:defRPr sz="2000" baseline="0">
                <a:solidFill>
                  <a:schemeClr val="tx2">
                    <a:lumMod val="60000"/>
                    <a:lumOff val="40000"/>
                  </a:schemeClr>
                </a:solidFill>
              </a:defRPr>
            </a:lvl1pPr>
          </a:lstStyle>
          <a:p>
            <a:r>
              <a:rPr lang="en-US" sz="2000" b="0" dirty="0"/>
              <a:t>Click to add subtitle</a:t>
            </a:r>
            <a:endParaRPr lang="en-US" sz="1600" b="0" dirty="0"/>
          </a:p>
        </p:txBody>
      </p:sp>
      <p:sp>
        <p:nvSpPr>
          <p:cNvPr id="8" name="Date Placeholder 7"/>
          <p:cNvSpPr>
            <a:spLocks noGrp="1"/>
          </p:cNvSpPr>
          <p:nvPr>
            <p:ph type="dt" sz="half" idx="36"/>
          </p:nvPr>
        </p:nvSpPr>
        <p:spPr/>
        <p:txBody>
          <a:bodyPr/>
          <a:lstStyle/>
          <a:p>
            <a:r>
              <a:rPr lang="en-US"/>
              <a:t>21 January 2022</a:t>
            </a:r>
            <a:endParaRPr lang="en-US" dirty="0"/>
          </a:p>
        </p:txBody>
      </p:sp>
      <p:sp>
        <p:nvSpPr>
          <p:cNvPr id="10" name="Footer Placeholder 9"/>
          <p:cNvSpPr>
            <a:spLocks noGrp="1"/>
          </p:cNvSpPr>
          <p:nvPr>
            <p:ph type="ftr" sz="quarter" idx="37"/>
          </p:nvPr>
        </p:nvSpPr>
        <p:spPr/>
        <p:txBody>
          <a:bodyPr/>
          <a:lstStyle/>
          <a:p>
            <a:r>
              <a:rPr lang="en-US"/>
              <a:t>SolFER Drive Center Colloquia</a:t>
            </a:r>
            <a:endParaRPr lang="en-US" dirty="0"/>
          </a:p>
        </p:txBody>
      </p:sp>
      <p:sp>
        <p:nvSpPr>
          <p:cNvPr id="11" name="Slide Number Placeholder 10"/>
          <p:cNvSpPr>
            <a:spLocks noGrp="1"/>
          </p:cNvSpPr>
          <p:nvPr>
            <p:ph type="sldNum" sz="quarter" idx="38"/>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7" y="1459"/>
            <a:ext cx="12187996" cy="6499015"/>
          </a:xfrm>
          <a:prstGeom prst="rect">
            <a:avLst/>
          </a:prstGeom>
        </p:spPr>
      </p:pic>
      <p:sp>
        <p:nvSpPr>
          <p:cNvPr id="2" name="Title 1"/>
          <p:cNvSpPr>
            <a:spLocks noGrp="1"/>
          </p:cNvSpPr>
          <p:nvPr>
            <p:ph type="title" hasCustomPrompt="1"/>
          </p:nvPr>
        </p:nvSpPr>
        <p:spPr>
          <a:xfrm>
            <a:off x="685800" y="1181100"/>
            <a:ext cx="9144000" cy="1143000"/>
          </a:xfrm>
        </p:spPr>
        <p:txBody>
          <a:bodyPr anchor="b">
            <a:noAutofit/>
          </a:bodyPr>
          <a:lstStyle>
            <a:lvl1pPr>
              <a:defRPr sz="4000" baseline="0"/>
            </a:lvl1pPr>
          </a:lstStyle>
          <a:p>
            <a:r>
              <a:rPr lang="en-US" dirty="0"/>
              <a:t>Click to add title</a:t>
            </a:r>
          </a:p>
        </p:txBody>
      </p:sp>
      <p:sp>
        <p:nvSpPr>
          <p:cNvPr id="3" name="Text Placeholder 2"/>
          <p:cNvSpPr>
            <a:spLocks noGrp="1"/>
          </p:cNvSpPr>
          <p:nvPr>
            <p:ph type="body" idx="1" hasCustomPrompt="1"/>
          </p:nvPr>
        </p:nvSpPr>
        <p:spPr>
          <a:xfrm>
            <a:off x="685798" y="2437483"/>
            <a:ext cx="9145706" cy="501371"/>
          </a:xfrm>
        </p:spPr>
        <p:txBody>
          <a:bodyPr lIns="0" tIns="0" rIns="0" bIns="0">
            <a:normAutofit/>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11" name="Date Placeholder 10"/>
          <p:cNvSpPr>
            <a:spLocks noGrp="1"/>
          </p:cNvSpPr>
          <p:nvPr>
            <p:ph type="dt" sz="half" idx="10"/>
          </p:nvPr>
        </p:nvSpPr>
        <p:spPr/>
        <p:txBody>
          <a:bodyPr/>
          <a:lstStyle/>
          <a:p>
            <a:r>
              <a:rPr lang="en-US"/>
              <a:t>21 January 2022</a:t>
            </a:r>
            <a:endParaRPr lang="en-US" dirty="0"/>
          </a:p>
        </p:txBody>
      </p:sp>
      <p:sp>
        <p:nvSpPr>
          <p:cNvPr id="12" name="Footer Placeholder 11"/>
          <p:cNvSpPr>
            <a:spLocks noGrp="1"/>
          </p:cNvSpPr>
          <p:nvPr>
            <p:ph type="ftr" sz="quarter" idx="11"/>
          </p:nvPr>
        </p:nvSpPr>
        <p:spPr/>
        <p:txBody>
          <a:bodyPr/>
          <a:lstStyle/>
          <a:p>
            <a:r>
              <a:rPr lang="en-US"/>
              <a:t>SolFER Drive Center Colloquia</a:t>
            </a:r>
            <a:endParaRPr lang="en-US" dirty="0"/>
          </a:p>
        </p:txBody>
      </p:sp>
      <p:sp>
        <p:nvSpPr>
          <p:cNvPr id="13" name="Slide Number Placeholder 12"/>
          <p:cNvSpPr>
            <a:spLocks noGrp="1"/>
          </p:cNvSpPr>
          <p:nvPr>
            <p:ph type="sldNum" sz="quarter" idx="12"/>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3" pos="43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 with Imag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7" y="1459"/>
            <a:ext cx="12187996" cy="6499015"/>
          </a:xfrm>
          <a:prstGeom prst="rect">
            <a:avLst/>
          </a:prstGeom>
        </p:spPr>
      </p:pic>
      <p:sp>
        <p:nvSpPr>
          <p:cNvPr id="2" name="Title 1"/>
          <p:cNvSpPr>
            <a:spLocks noGrp="1"/>
          </p:cNvSpPr>
          <p:nvPr>
            <p:ph type="title" hasCustomPrompt="1"/>
          </p:nvPr>
        </p:nvSpPr>
        <p:spPr>
          <a:xfrm>
            <a:off x="685800" y="3825129"/>
            <a:ext cx="9144000" cy="594360"/>
          </a:xfrm>
        </p:spPr>
        <p:txBody>
          <a:bodyPr anchor="t">
            <a:noAutofit/>
          </a:bodyPr>
          <a:lstStyle>
            <a:lvl1pPr>
              <a:defRPr sz="4000"/>
            </a:lvl1pPr>
          </a:lstStyle>
          <a:p>
            <a:r>
              <a:rPr lang="en-US" dirty="0"/>
              <a:t>Click to add title</a:t>
            </a:r>
          </a:p>
        </p:txBody>
      </p:sp>
      <p:sp>
        <p:nvSpPr>
          <p:cNvPr id="3" name="Text Placeholder 2"/>
          <p:cNvSpPr>
            <a:spLocks noGrp="1"/>
          </p:cNvSpPr>
          <p:nvPr>
            <p:ph type="body" idx="1" hasCustomPrompt="1"/>
          </p:nvPr>
        </p:nvSpPr>
        <p:spPr>
          <a:xfrm>
            <a:off x="685800" y="4415475"/>
            <a:ext cx="9144000" cy="499215"/>
          </a:xfrm>
        </p:spPr>
        <p:txBody>
          <a:bodyPr lIns="0" tIns="0" rIns="0" bIns="0">
            <a:normAutofit/>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15" name="Picture Placeholder 8"/>
          <p:cNvSpPr>
            <a:spLocks noGrp="1"/>
          </p:cNvSpPr>
          <p:nvPr>
            <p:ph type="pic" sz="quarter" idx="21" hasCustomPrompt="1"/>
          </p:nvPr>
        </p:nvSpPr>
        <p:spPr>
          <a:xfrm>
            <a:off x="0" y="-9053"/>
            <a:ext cx="12192000" cy="3441700"/>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11" name="Date Placeholder 10"/>
          <p:cNvSpPr>
            <a:spLocks noGrp="1"/>
          </p:cNvSpPr>
          <p:nvPr>
            <p:ph type="dt" sz="half" idx="22"/>
          </p:nvPr>
        </p:nvSpPr>
        <p:spPr/>
        <p:txBody>
          <a:bodyPr/>
          <a:lstStyle/>
          <a:p>
            <a:r>
              <a:rPr lang="en-US"/>
              <a:t>21 January 2022</a:t>
            </a:r>
            <a:endParaRPr lang="en-US" dirty="0"/>
          </a:p>
        </p:txBody>
      </p:sp>
      <p:sp>
        <p:nvSpPr>
          <p:cNvPr id="12" name="Footer Placeholder 11"/>
          <p:cNvSpPr>
            <a:spLocks noGrp="1"/>
          </p:cNvSpPr>
          <p:nvPr>
            <p:ph type="ftr" sz="quarter" idx="23"/>
          </p:nvPr>
        </p:nvSpPr>
        <p:spPr/>
        <p:txBody>
          <a:bodyPr/>
          <a:lstStyle/>
          <a:p>
            <a:r>
              <a:rPr lang="en-US"/>
              <a:t>SolFER Drive Center Colloquia</a:t>
            </a:r>
            <a:endParaRPr lang="en-US" dirty="0"/>
          </a:p>
        </p:txBody>
      </p:sp>
      <p:sp>
        <p:nvSpPr>
          <p:cNvPr id="13" name="Slide Number Placeholder 12"/>
          <p:cNvSpPr>
            <a:spLocks noGrp="1"/>
          </p:cNvSpPr>
          <p:nvPr>
            <p:ph type="sldNum" sz="quarter" idx="24"/>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allout with Image 1">
    <p:spTree>
      <p:nvGrpSpPr>
        <p:cNvPr id="1" name=""/>
        <p:cNvGrpSpPr/>
        <p:nvPr/>
      </p:nvGrpSpPr>
      <p:grpSpPr>
        <a:xfrm>
          <a:off x="0" y="0"/>
          <a:ext cx="0" cy="0"/>
          <a:chOff x="0" y="0"/>
          <a:chExt cx="0" cy="0"/>
        </a:xfrm>
      </p:grpSpPr>
      <p:sp>
        <p:nvSpPr>
          <p:cNvPr id="6" name="Picture Placeholder 8"/>
          <p:cNvSpPr>
            <a:spLocks noGrp="1"/>
          </p:cNvSpPr>
          <p:nvPr>
            <p:ph type="pic" sz="quarter" idx="21" hasCustomPrompt="1"/>
          </p:nvPr>
        </p:nvSpPr>
        <p:spPr>
          <a:xfrm>
            <a:off x="4229100" y="0"/>
            <a:ext cx="7962900" cy="6500474"/>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8" name="Text Placeholder 7"/>
          <p:cNvSpPr>
            <a:spLocks noGrp="1"/>
          </p:cNvSpPr>
          <p:nvPr>
            <p:ph type="body" sz="quarter" idx="22" hasCustomPrompt="1"/>
          </p:nvPr>
        </p:nvSpPr>
        <p:spPr>
          <a:xfrm>
            <a:off x="457200" y="2705100"/>
            <a:ext cx="3225800" cy="2844800"/>
          </a:xfrm>
        </p:spPr>
        <p:txBody>
          <a:bodyPr/>
          <a:lstStyle>
            <a:lvl1pPr marL="0" indent="0">
              <a:lnSpc>
                <a:spcPct val="100000"/>
              </a:lnSpc>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paragraph text</a:t>
            </a:r>
          </a:p>
        </p:txBody>
      </p:sp>
      <p:sp>
        <p:nvSpPr>
          <p:cNvPr id="9" name="Text Placeholder 7"/>
          <p:cNvSpPr>
            <a:spLocks noGrp="1"/>
          </p:cNvSpPr>
          <p:nvPr>
            <p:ph type="body" sz="quarter" idx="23" hasCustomPrompt="1"/>
          </p:nvPr>
        </p:nvSpPr>
        <p:spPr>
          <a:xfrm>
            <a:off x="457200" y="419100"/>
            <a:ext cx="3225800" cy="1905000"/>
          </a:xfrm>
        </p:spPr>
        <p:txBody>
          <a:bodyPr anchor="b">
            <a:normAutofit/>
          </a:bodyPr>
          <a:lstStyle>
            <a:lvl1pPr marL="0" indent="0">
              <a:buNone/>
              <a:defRPr sz="32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quote or interesting fact</a:t>
            </a:r>
          </a:p>
        </p:txBody>
      </p:sp>
      <p:sp>
        <p:nvSpPr>
          <p:cNvPr id="11" name="Date Placeholder 10"/>
          <p:cNvSpPr>
            <a:spLocks noGrp="1"/>
          </p:cNvSpPr>
          <p:nvPr>
            <p:ph type="dt" sz="half" idx="24"/>
          </p:nvPr>
        </p:nvSpPr>
        <p:spPr/>
        <p:txBody>
          <a:bodyPr/>
          <a:lstStyle/>
          <a:p>
            <a:r>
              <a:rPr lang="en-US"/>
              <a:t>21 January 2022</a:t>
            </a:r>
            <a:endParaRPr lang="en-US" dirty="0"/>
          </a:p>
        </p:txBody>
      </p:sp>
      <p:sp>
        <p:nvSpPr>
          <p:cNvPr id="12" name="Footer Placeholder 11"/>
          <p:cNvSpPr>
            <a:spLocks noGrp="1"/>
          </p:cNvSpPr>
          <p:nvPr>
            <p:ph type="ftr" sz="quarter" idx="25"/>
          </p:nvPr>
        </p:nvSpPr>
        <p:spPr/>
        <p:txBody>
          <a:bodyPr/>
          <a:lstStyle/>
          <a:p>
            <a:r>
              <a:rPr lang="en-US"/>
              <a:t>SolFER Drive Center Colloquia</a:t>
            </a:r>
            <a:endParaRPr lang="en-US" dirty="0"/>
          </a:p>
        </p:txBody>
      </p:sp>
      <p:sp>
        <p:nvSpPr>
          <p:cNvPr id="13" name="Slide Number Placeholder 12"/>
          <p:cNvSpPr>
            <a:spLocks noGrp="1"/>
          </p:cNvSpPr>
          <p:nvPr>
            <p:ph type="sldNum" sz="quarter" idx="26"/>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allout with Image 2">
    <p:spTree>
      <p:nvGrpSpPr>
        <p:cNvPr id="1" name=""/>
        <p:cNvGrpSpPr/>
        <p:nvPr/>
      </p:nvGrpSpPr>
      <p:grpSpPr>
        <a:xfrm>
          <a:off x="0" y="0"/>
          <a:ext cx="0" cy="0"/>
          <a:chOff x="0" y="0"/>
          <a:chExt cx="0" cy="0"/>
        </a:xfrm>
      </p:grpSpPr>
      <p:sp>
        <p:nvSpPr>
          <p:cNvPr id="6" name="Picture Placeholder 8"/>
          <p:cNvSpPr>
            <a:spLocks noGrp="1"/>
          </p:cNvSpPr>
          <p:nvPr>
            <p:ph type="pic" sz="quarter" idx="21" hasCustomPrompt="1"/>
          </p:nvPr>
        </p:nvSpPr>
        <p:spPr>
          <a:xfrm>
            <a:off x="4229100" y="0"/>
            <a:ext cx="7962900" cy="6500474"/>
          </a:xfrm>
          <a:noFill/>
          <a:ln>
            <a:noFill/>
          </a:ln>
        </p:spPr>
        <p:txBody>
          <a:bodyPr anchor="ctr"/>
          <a:lstStyle>
            <a:lvl1pPr marL="0" indent="0" algn="ctr">
              <a:buNone/>
              <a:defRPr/>
            </a:lvl1pPr>
          </a:lstStyle>
          <a:p>
            <a:r>
              <a:rPr lang="en-US" dirty="0"/>
              <a:t>Click to add image</a:t>
            </a:r>
          </a:p>
        </p:txBody>
      </p:sp>
      <p:sp>
        <p:nvSpPr>
          <p:cNvPr id="8" name="Text Placeholder 7"/>
          <p:cNvSpPr>
            <a:spLocks noGrp="1"/>
          </p:cNvSpPr>
          <p:nvPr>
            <p:ph type="body" sz="quarter" idx="22" hasCustomPrompt="1"/>
          </p:nvPr>
        </p:nvSpPr>
        <p:spPr>
          <a:xfrm>
            <a:off x="457200" y="2705100"/>
            <a:ext cx="3225800" cy="2844800"/>
          </a:xfrm>
        </p:spPr>
        <p:txBody>
          <a:bodyPr/>
          <a:lstStyle>
            <a:lvl1pPr marL="0" indent="0">
              <a:lnSpc>
                <a:spcPct val="100000"/>
              </a:lnSpc>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paragraph text</a:t>
            </a:r>
          </a:p>
        </p:txBody>
      </p:sp>
      <p:sp>
        <p:nvSpPr>
          <p:cNvPr id="9" name="Text Placeholder 7"/>
          <p:cNvSpPr>
            <a:spLocks noGrp="1"/>
          </p:cNvSpPr>
          <p:nvPr>
            <p:ph type="body" sz="quarter" idx="23" hasCustomPrompt="1"/>
          </p:nvPr>
        </p:nvSpPr>
        <p:spPr>
          <a:xfrm>
            <a:off x="457200" y="419100"/>
            <a:ext cx="3225800" cy="1905000"/>
          </a:xfrm>
        </p:spPr>
        <p:txBody>
          <a:bodyPr anchor="b">
            <a:normAutofit/>
          </a:bodyPr>
          <a:lstStyle>
            <a:lvl1pPr marL="0" indent="0">
              <a:buNone/>
              <a:defRPr sz="32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quote or interesting fact</a:t>
            </a:r>
          </a:p>
        </p:txBody>
      </p:sp>
      <p:cxnSp>
        <p:nvCxnSpPr>
          <p:cNvPr id="10" name="Straight Connector 9"/>
          <p:cNvCxnSpPr/>
          <p:nvPr userDrawn="1"/>
        </p:nvCxnSpPr>
        <p:spPr>
          <a:xfrm flipV="1">
            <a:off x="4229100" y="1"/>
            <a:ext cx="0" cy="65004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24"/>
          </p:nvPr>
        </p:nvSpPr>
        <p:spPr/>
        <p:txBody>
          <a:bodyPr/>
          <a:lstStyle/>
          <a:p>
            <a:r>
              <a:rPr lang="en-US"/>
              <a:t>21 January 2022</a:t>
            </a:r>
            <a:endParaRPr lang="en-US" dirty="0"/>
          </a:p>
        </p:txBody>
      </p:sp>
      <p:sp>
        <p:nvSpPr>
          <p:cNvPr id="13" name="Footer Placeholder 12"/>
          <p:cNvSpPr>
            <a:spLocks noGrp="1"/>
          </p:cNvSpPr>
          <p:nvPr>
            <p:ph type="ftr" sz="quarter" idx="25"/>
          </p:nvPr>
        </p:nvSpPr>
        <p:spPr/>
        <p:txBody>
          <a:bodyPr/>
          <a:lstStyle/>
          <a:p>
            <a:r>
              <a:rPr lang="en-US"/>
              <a:t>SolFER Drive Center Colloquia</a:t>
            </a:r>
            <a:endParaRPr lang="en-US" dirty="0"/>
          </a:p>
        </p:txBody>
      </p:sp>
      <p:sp>
        <p:nvSpPr>
          <p:cNvPr id="14" name="Slide Number Placeholder 13"/>
          <p:cNvSpPr>
            <a:spLocks noGrp="1"/>
          </p:cNvSpPr>
          <p:nvPr>
            <p:ph type="sldNum" sz="quarter" idx="26"/>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ull-Bleed Image with Caption">
    <p:spTree>
      <p:nvGrpSpPr>
        <p:cNvPr id="1" name=""/>
        <p:cNvGrpSpPr/>
        <p:nvPr/>
      </p:nvGrpSpPr>
      <p:grpSpPr>
        <a:xfrm>
          <a:off x="0" y="0"/>
          <a:ext cx="0" cy="0"/>
          <a:chOff x="0" y="0"/>
          <a:chExt cx="0" cy="0"/>
        </a:xfrm>
      </p:grpSpPr>
      <p:sp>
        <p:nvSpPr>
          <p:cNvPr id="6" name="Picture Placeholder 8"/>
          <p:cNvSpPr>
            <a:spLocks noGrp="1"/>
          </p:cNvSpPr>
          <p:nvPr>
            <p:ph type="pic" sz="quarter" idx="21" hasCustomPrompt="1"/>
          </p:nvPr>
        </p:nvSpPr>
        <p:spPr>
          <a:xfrm>
            <a:off x="0" y="1"/>
            <a:ext cx="12192000" cy="6500473"/>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12" name="Text Placeholder 11"/>
          <p:cNvSpPr>
            <a:spLocks noGrp="1"/>
          </p:cNvSpPr>
          <p:nvPr>
            <p:ph type="body" sz="quarter" idx="22" hasCustomPrompt="1"/>
          </p:nvPr>
        </p:nvSpPr>
        <p:spPr>
          <a:xfrm>
            <a:off x="8089900" y="5462403"/>
            <a:ext cx="3644900" cy="747897"/>
          </a:xfrm>
          <a:solidFill>
            <a:schemeClr val="bg1"/>
          </a:solidFill>
        </p:spPr>
        <p:txBody>
          <a:bodyPr lIns="365760" tIns="274320" rIns="365760" bIns="274320" anchor="t" anchorCtr="0">
            <a:spAutoFit/>
          </a:bodyPr>
          <a:lstStyle>
            <a:lvl1pPr marL="0" indent="0">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image caption</a:t>
            </a:r>
          </a:p>
        </p:txBody>
      </p:sp>
      <p:sp>
        <p:nvSpPr>
          <p:cNvPr id="9" name="Date Placeholder 8"/>
          <p:cNvSpPr>
            <a:spLocks noGrp="1"/>
          </p:cNvSpPr>
          <p:nvPr>
            <p:ph type="dt" sz="half" idx="23"/>
          </p:nvPr>
        </p:nvSpPr>
        <p:spPr/>
        <p:txBody>
          <a:bodyPr/>
          <a:lstStyle/>
          <a:p>
            <a:r>
              <a:rPr lang="en-US"/>
              <a:t>21 January 2022</a:t>
            </a:r>
            <a:endParaRPr lang="en-US" dirty="0"/>
          </a:p>
        </p:txBody>
      </p:sp>
      <p:sp>
        <p:nvSpPr>
          <p:cNvPr id="10" name="Footer Placeholder 9"/>
          <p:cNvSpPr>
            <a:spLocks noGrp="1"/>
          </p:cNvSpPr>
          <p:nvPr>
            <p:ph type="ftr" sz="quarter" idx="24"/>
          </p:nvPr>
        </p:nvSpPr>
        <p:spPr/>
        <p:txBody>
          <a:bodyPr/>
          <a:lstStyle/>
          <a:p>
            <a:r>
              <a:rPr lang="en-US"/>
              <a:t>SolFER Drive Center Colloquia</a:t>
            </a:r>
            <a:endParaRPr lang="en-US" dirty="0"/>
          </a:p>
        </p:txBody>
      </p:sp>
      <p:sp>
        <p:nvSpPr>
          <p:cNvPr id="11" name="Slide Number Placeholder 10"/>
          <p:cNvSpPr>
            <a:spLocks noGrp="1"/>
          </p:cNvSpPr>
          <p:nvPr>
            <p:ph type="sldNum" sz="quarter" idx="25"/>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9" name="Date Placeholder 8"/>
          <p:cNvSpPr>
            <a:spLocks noGrp="1"/>
          </p:cNvSpPr>
          <p:nvPr>
            <p:ph type="dt" sz="half" idx="10"/>
          </p:nvPr>
        </p:nvSpPr>
        <p:spPr/>
        <p:txBody>
          <a:bodyPr/>
          <a:lstStyle/>
          <a:p>
            <a:r>
              <a:rPr lang="en-US"/>
              <a:t>21 January 2022</a:t>
            </a:r>
            <a:endParaRPr lang="en-US" dirty="0"/>
          </a:p>
        </p:txBody>
      </p:sp>
      <p:sp>
        <p:nvSpPr>
          <p:cNvPr id="10" name="Footer Placeholder 9"/>
          <p:cNvSpPr>
            <a:spLocks noGrp="1"/>
          </p:cNvSpPr>
          <p:nvPr>
            <p:ph type="ftr" sz="quarter" idx="11"/>
          </p:nvPr>
        </p:nvSpPr>
        <p:spPr/>
        <p:txBody>
          <a:bodyPr/>
          <a:lstStyle/>
          <a:p>
            <a:r>
              <a:rPr lang="en-US"/>
              <a:t>SolFER Drive Center Colloquia</a:t>
            </a:r>
            <a:endParaRPr lang="en-US" dirty="0"/>
          </a:p>
        </p:txBody>
      </p:sp>
      <p:sp>
        <p:nvSpPr>
          <p:cNvPr id="11" name="Slide Number Placeholder 10"/>
          <p:cNvSpPr>
            <a:spLocks noGrp="1"/>
          </p:cNvSpPr>
          <p:nvPr>
            <p:ph type="sldNum" sz="quarter" idx="12"/>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419100"/>
            <a:ext cx="11277600" cy="342899"/>
          </a:xfrm>
        </p:spPr>
        <p:txBody>
          <a:bodyPr>
            <a:noAutofit/>
          </a:bodyPr>
          <a:lstStyle>
            <a:lvl1pPr>
              <a:defRPr sz="2800"/>
            </a:lvl1pPr>
          </a:lstStyle>
          <a:p>
            <a:r>
              <a:rPr lang="en-US" dirty="0"/>
              <a:t>Click to add title </a:t>
            </a:r>
          </a:p>
        </p:txBody>
      </p:sp>
      <p:sp>
        <p:nvSpPr>
          <p:cNvPr id="9" name="Text Placeholder 8"/>
          <p:cNvSpPr>
            <a:spLocks noGrp="1"/>
          </p:cNvSpPr>
          <p:nvPr>
            <p:ph type="body" sz="quarter" idx="13" hasCustomPrompt="1"/>
          </p:nvPr>
        </p:nvSpPr>
        <p:spPr>
          <a:xfrm>
            <a:off x="457200" y="801380"/>
            <a:ext cx="11277600" cy="379720"/>
          </a:xfrm>
        </p:spPr>
        <p:txBody>
          <a:bodyPr>
            <a:normAutofit/>
          </a:bodyPr>
          <a:lstStyle>
            <a:lvl1pPr marL="0" indent="0">
              <a:buNone/>
              <a:defRPr sz="2000" baseline="0">
                <a:solidFill>
                  <a:schemeClr val="tx2">
                    <a:lumMod val="60000"/>
                    <a:lumOff val="40000"/>
                  </a:schemeClr>
                </a:solidFill>
              </a:defRPr>
            </a:lvl1pPr>
          </a:lstStyle>
          <a:p>
            <a:r>
              <a:rPr lang="en-US" sz="2000" b="0" dirty="0"/>
              <a:t>Click to add subtitle</a:t>
            </a:r>
            <a:endParaRPr lang="en-US" sz="1600" b="0" dirty="0"/>
          </a:p>
        </p:txBody>
      </p:sp>
      <p:sp>
        <p:nvSpPr>
          <p:cNvPr id="10" name="Date Placeholder 9"/>
          <p:cNvSpPr>
            <a:spLocks noGrp="1"/>
          </p:cNvSpPr>
          <p:nvPr>
            <p:ph type="dt" sz="half" idx="14"/>
          </p:nvPr>
        </p:nvSpPr>
        <p:spPr/>
        <p:txBody>
          <a:bodyPr/>
          <a:lstStyle/>
          <a:p>
            <a:r>
              <a:rPr lang="en-US"/>
              <a:t>21 January 2022</a:t>
            </a:r>
            <a:endParaRPr lang="en-US" dirty="0"/>
          </a:p>
        </p:txBody>
      </p:sp>
      <p:sp>
        <p:nvSpPr>
          <p:cNvPr id="11" name="Footer Placeholder 10"/>
          <p:cNvSpPr>
            <a:spLocks noGrp="1"/>
          </p:cNvSpPr>
          <p:nvPr>
            <p:ph type="ftr" sz="quarter" idx="15"/>
          </p:nvPr>
        </p:nvSpPr>
        <p:spPr/>
        <p:txBody>
          <a:bodyPr/>
          <a:lstStyle/>
          <a:p>
            <a:r>
              <a:rPr lang="en-US"/>
              <a:t>SolFER Drive Center Colloquia</a:t>
            </a:r>
            <a:endParaRPr lang="en-US" dirty="0"/>
          </a:p>
        </p:txBody>
      </p:sp>
      <p:sp>
        <p:nvSpPr>
          <p:cNvPr id="12" name="Slide Number Placeholder 11"/>
          <p:cNvSpPr>
            <a:spLocks noGrp="1"/>
          </p:cNvSpPr>
          <p:nvPr>
            <p:ph type="sldNum" sz="quarter" idx="16"/>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Dark">
    <p:spTree>
      <p:nvGrpSpPr>
        <p:cNvPr id="1" name=""/>
        <p:cNvGrpSpPr/>
        <p:nvPr/>
      </p:nvGrpSpPr>
      <p:grpSpPr>
        <a:xfrm>
          <a:off x="0" y="0"/>
          <a:ext cx="0" cy="0"/>
          <a:chOff x="0" y="0"/>
          <a:chExt cx="0" cy="0"/>
        </a:xfrm>
      </p:grpSpPr>
      <p:sp>
        <p:nvSpPr>
          <p:cNvPr id="21" name="Date Placeholder 20"/>
          <p:cNvSpPr>
            <a:spLocks noGrp="1"/>
          </p:cNvSpPr>
          <p:nvPr>
            <p:ph type="dt" sz="half" idx="15"/>
          </p:nvPr>
        </p:nvSpPr>
        <p:spPr/>
        <p:txBody>
          <a:bodyPr/>
          <a:lstStyle/>
          <a:p>
            <a:r>
              <a:rPr lang="en-US"/>
              <a:t>21 January 2022</a:t>
            </a:r>
            <a:endParaRPr lang="en-US" dirty="0"/>
          </a:p>
        </p:txBody>
      </p:sp>
      <p:sp>
        <p:nvSpPr>
          <p:cNvPr id="22" name="Footer Placeholder 21"/>
          <p:cNvSpPr>
            <a:spLocks noGrp="1"/>
          </p:cNvSpPr>
          <p:nvPr>
            <p:ph type="ftr" sz="quarter" idx="16"/>
          </p:nvPr>
        </p:nvSpPr>
        <p:spPr/>
        <p:txBody>
          <a:bodyPr/>
          <a:lstStyle/>
          <a:p>
            <a:r>
              <a:rPr lang="en-US"/>
              <a:t>SolFER Drive Center Colloquia</a:t>
            </a:r>
            <a:endParaRPr lang="en-US" dirty="0"/>
          </a:p>
        </p:txBody>
      </p:sp>
      <p:sp>
        <p:nvSpPr>
          <p:cNvPr id="23" name="Slide Number Placeholder 22"/>
          <p:cNvSpPr>
            <a:spLocks noGrp="1"/>
          </p:cNvSpPr>
          <p:nvPr>
            <p:ph type="sldNum" sz="quarter" idx="17"/>
          </p:nvPr>
        </p:nvSpPr>
        <p:spPr/>
        <p:txBody>
          <a:bodyPr/>
          <a:lstStyle/>
          <a:p>
            <a:fld id="{4EBCDCBD-78E1-0D41-A999-31B5EBF8E02C}" type="slidenum">
              <a:rPr lang="en-US" smtClean="0"/>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74" y="0"/>
            <a:ext cx="12189624" cy="6856664"/>
          </a:xfrm>
          <a:prstGeom prst="rect">
            <a:avLst/>
          </a:prstGeom>
          <a:ln>
            <a:noFill/>
          </a:ln>
        </p:spPr>
      </p:pic>
      <p:sp>
        <p:nvSpPr>
          <p:cNvPr id="10" name="Rectangle 9"/>
          <p:cNvSpPr/>
          <p:nvPr/>
        </p:nvSpPr>
        <p:spPr>
          <a:xfrm>
            <a:off x="1" y="4358640"/>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2324100"/>
            <a:ext cx="5410200" cy="1572399"/>
          </a:xfrm>
        </p:spPr>
        <p:txBody>
          <a:bodyPr anchor="b">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685800" y="4038600"/>
            <a:ext cx="5410200" cy="837532"/>
          </a:xfrm>
        </p:spPr>
        <p:txBody>
          <a:bodyPr lIns="0" tIns="0" rIns="0" bIns="0"/>
          <a:lstStyle>
            <a:lvl1pPr marL="0" indent="0" algn="l">
              <a:buNone/>
              <a:defRPr sz="2400" b="1">
                <a:solidFill>
                  <a:schemeClr val="accent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1" name="Picture Placeholder 7"/>
          <p:cNvSpPr>
            <a:spLocks noGrp="1"/>
          </p:cNvSpPr>
          <p:nvPr>
            <p:ph type="pic" sz="quarter" idx="14" hasCustomPrompt="1"/>
          </p:nvPr>
        </p:nvSpPr>
        <p:spPr>
          <a:xfrm>
            <a:off x="6858001" y="566530"/>
            <a:ext cx="5334000" cy="5734880"/>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pic>
        <p:nvPicPr>
          <p:cNvPr id="16" name="Picture 1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009" y="95382"/>
            <a:ext cx="3178301" cy="1309907"/>
          </a:xfrm>
          <a:prstGeom prst="rect">
            <a:avLst/>
          </a:prstGeom>
        </p:spPr>
      </p:pic>
      <p:sp>
        <p:nvSpPr>
          <p:cNvPr id="13" name="Text Placeholder 11"/>
          <p:cNvSpPr>
            <a:spLocks noGrp="1"/>
          </p:cNvSpPr>
          <p:nvPr>
            <p:ph type="body" sz="quarter" idx="13" hasCustomPrompt="1"/>
          </p:nvPr>
        </p:nvSpPr>
        <p:spPr>
          <a:xfrm>
            <a:off x="685800" y="4876800"/>
            <a:ext cx="5410200" cy="1333500"/>
          </a:xfrm>
        </p:spPr>
        <p:txBody>
          <a:bodyPr lIns="0" tIns="0" rIns="0" bIns="0">
            <a:normAutofit/>
          </a:bodyPr>
          <a:lstStyle>
            <a:lvl1pPr marL="0" indent="0">
              <a:lnSpc>
                <a:spcPct val="100000"/>
              </a:lnSpc>
              <a:spcBef>
                <a:spcPts val="0"/>
              </a:spcBef>
              <a:buNone/>
              <a:defRPr sz="1400">
                <a:solidFill>
                  <a:schemeClr val="accent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Tree>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Black">
    <p:bg>
      <p:bgPr>
        <a:solidFill>
          <a:schemeClr val="tx1"/>
        </a:solidFill>
        <a:effectLst/>
      </p:bgPr>
    </p:bg>
    <p:spTree>
      <p:nvGrpSpPr>
        <p:cNvPr id="1" name=""/>
        <p:cNvGrpSpPr/>
        <p:nvPr/>
      </p:nvGrpSpPr>
      <p:grpSpPr>
        <a:xfrm>
          <a:off x="0" y="0"/>
          <a:ext cx="0" cy="0"/>
          <a:chOff x="0" y="0"/>
          <a:chExt cx="0" cy="0"/>
        </a:xfrm>
      </p:grpSpPr>
      <p:sp>
        <p:nvSpPr>
          <p:cNvPr id="6" name="Rectangle 5"/>
          <p:cNvSpPr/>
          <p:nvPr userDrawn="1"/>
        </p:nvSpPr>
        <p:spPr>
          <a:xfrm>
            <a:off x="0" y="6500488"/>
            <a:ext cx="12192000" cy="3566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userDrawn="1"/>
        </p:nvCxnSpPr>
        <p:spPr>
          <a:xfrm>
            <a:off x="0" y="6500488"/>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1428508" y="6604000"/>
            <a:ext cx="0" cy="15514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703" y="6565216"/>
            <a:ext cx="212200" cy="228116"/>
          </a:xfrm>
          <a:prstGeom prst="rect">
            <a:avLst/>
          </a:prstGeom>
        </p:spPr>
      </p:pic>
      <p:sp>
        <p:nvSpPr>
          <p:cNvPr id="13" name="Date Placeholder 12"/>
          <p:cNvSpPr>
            <a:spLocks noGrp="1"/>
          </p:cNvSpPr>
          <p:nvPr>
            <p:ph type="dt" sz="half" idx="14"/>
          </p:nvPr>
        </p:nvSpPr>
        <p:spPr/>
        <p:txBody>
          <a:bodyPr/>
          <a:lstStyle/>
          <a:p>
            <a:r>
              <a:rPr lang="en-US"/>
              <a:t>21 January 2022</a:t>
            </a:r>
            <a:endParaRPr lang="en-US" dirty="0"/>
          </a:p>
        </p:txBody>
      </p:sp>
      <p:sp>
        <p:nvSpPr>
          <p:cNvPr id="14" name="Footer Placeholder 13"/>
          <p:cNvSpPr>
            <a:spLocks noGrp="1"/>
          </p:cNvSpPr>
          <p:nvPr>
            <p:ph type="ftr" sz="quarter" idx="15"/>
          </p:nvPr>
        </p:nvSpPr>
        <p:spPr/>
        <p:txBody>
          <a:bodyPr/>
          <a:lstStyle/>
          <a:p>
            <a:r>
              <a:rPr lang="en-US"/>
              <a:t>SolFER Drive Center Colloquia</a:t>
            </a:r>
            <a:endParaRPr lang="en-US" dirty="0"/>
          </a:p>
        </p:txBody>
      </p:sp>
      <p:sp>
        <p:nvSpPr>
          <p:cNvPr id="15" name="Slide Number Placeholder 14"/>
          <p:cNvSpPr>
            <a:spLocks noGrp="1"/>
          </p:cNvSpPr>
          <p:nvPr>
            <p:ph type="sldNum" sz="quarter" idx="16"/>
          </p:nvPr>
        </p:nvSpPr>
        <p:spPr/>
        <p:txBody>
          <a:bodyPr/>
          <a:lstStyle/>
          <a:p>
            <a:fld id="{4EBCDCBD-78E1-0D41-A999-31B5EBF8E02C}" type="slidenum">
              <a:rPr lang="en-US" smtClean="0"/>
              <a:pPr/>
              <a:t>‹#›</a:t>
            </a:fld>
            <a:endParaRPr lang="en-US" dirty="0"/>
          </a:p>
        </p:txBody>
      </p:sp>
      <p:sp>
        <p:nvSpPr>
          <p:cNvPr id="11" name="Media Placeholder 10"/>
          <p:cNvSpPr>
            <a:spLocks noGrp="1" noChangeAspect="1"/>
          </p:cNvSpPr>
          <p:nvPr>
            <p:ph type="media" sz="quarter" idx="13" hasCustomPrompt="1"/>
          </p:nvPr>
        </p:nvSpPr>
        <p:spPr>
          <a:xfrm>
            <a:off x="0" y="0"/>
            <a:ext cx="12192000" cy="6858000"/>
          </a:xfrm>
          <a:solidFill>
            <a:schemeClr val="tx1"/>
          </a:solidFill>
        </p:spPr>
        <p:txBody>
          <a:bodyPr anchor="ctr"/>
          <a:lstStyle>
            <a:lvl1pPr marL="0" indent="0" algn="ctr">
              <a:buNone/>
              <a:defRPr>
                <a:solidFill>
                  <a:schemeClr val="tx2">
                    <a:lumMod val="60000"/>
                    <a:lumOff val="40000"/>
                  </a:schemeClr>
                </a:solidFill>
              </a:defRPr>
            </a:lvl1pPr>
          </a:lstStyle>
          <a:p>
            <a:r>
              <a:rPr lang="en-US" dirty="0"/>
              <a:t>Click to add video</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r>
              <a:rPr lang="en-US"/>
              <a:t>21 January 2022</a:t>
            </a:r>
            <a:endParaRPr lang="en-US" dirty="0"/>
          </a:p>
        </p:txBody>
      </p:sp>
      <p:sp>
        <p:nvSpPr>
          <p:cNvPr id="9" name="Footer Placeholder 8"/>
          <p:cNvSpPr>
            <a:spLocks noGrp="1"/>
          </p:cNvSpPr>
          <p:nvPr>
            <p:ph type="ftr" sz="quarter" idx="11"/>
          </p:nvPr>
        </p:nvSpPr>
        <p:spPr/>
        <p:txBody>
          <a:bodyPr/>
          <a:lstStyle/>
          <a:p>
            <a:r>
              <a:rPr lang="en-US"/>
              <a:t>SolFER Drive Center Colloquia</a:t>
            </a:r>
            <a:endParaRPr lang="en-US" dirty="0"/>
          </a:p>
        </p:txBody>
      </p:sp>
      <p:sp>
        <p:nvSpPr>
          <p:cNvPr id="10" name="Slide Number Placeholder 9"/>
          <p:cNvSpPr>
            <a:spLocks noGrp="1"/>
          </p:cNvSpPr>
          <p:nvPr>
            <p:ph type="sldNum" sz="quarter" idx="12"/>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ad Chart with Title 2">
    <p:spTree>
      <p:nvGrpSpPr>
        <p:cNvPr id="1" name=""/>
        <p:cNvGrpSpPr/>
        <p:nvPr/>
      </p:nvGrpSpPr>
      <p:grpSpPr>
        <a:xfrm>
          <a:off x="0" y="0"/>
          <a:ext cx="0" cy="0"/>
          <a:chOff x="0" y="0"/>
          <a:chExt cx="0" cy="0"/>
        </a:xfrm>
      </p:grpSpPr>
      <p:sp>
        <p:nvSpPr>
          <p:cNvPr id="28" name="Title 27"/>
          <p:cNvSpPr>
            <a:spLocks noGrp="1"/>
          </p:cNvSpPr>
          <p:nvPr userDrawn="1">
            <p:ph type="title" hasCustomPrompt="1"/>
          </p:nvPr>
        </p:nvSpPr>
        <p:spPr>
          <a:xfrm>
            <a:off x="457200" y="419100"/>
            <a:ext cx="11277600" cy="389709"/>
          </a:xfrm>
        </p:spPr>
        <p:txBody>
          <a:bodyPr>
            <a:noAutofit/>
          </a:bodyPr>
          <a:lstStyle>
            <a:lvl1pPr>
              <a:defRPr sz="2200"/>
            </a:lvl1pPr>
          </a:lstStyle>
          <a:p>
            <a:r>
              <a:rPr lang="en-US" dirty="0"/>
              <a:t>Click to add title</a:t>
            </a:r>
          </a:p>
        </p:txBody>
      </p:sp>
      <p:cxnSp>
        <p:nvCxnSpPr>
          <p:cNvPr id="49" name="Straight Connector 48"/>
          <p:cNvCxnSpPr/>
          <p:nvPr/>
        </p:nvCxnSpPr>
        <p:spPr>
          <a:xfrm>
            <a:off x="6096000" y="887620"/>
            <a:ext cx="0" cy="56124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0" y="3695999"/>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0" y="884420"/>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 Placeholder 14"/>
          <p:cNvSpPr>
            <a:spLocks noGrp="1"/>
          </p:cNvSpPr>
          <p:nvPr userDrawn="1">
            <p:ph type="body" sz="quarter" idx="18" hasCustomPrompt="1"/>
          </p:nvPr>
        </p:nvSpPr>
        <p:spPr>
          <a:xfrm>
            <a:off x="457200" y="1447875"/>
            <a:ext cx="5295900" cy="1210588"/>
          </a:xfrm>
        </p:spPr>
        <p:txBody>
          <a:bodyPr wrap="square" lIns="0" tIns="0" rIns="0" bIns="0">
            <a:normAutofit/>
          </a:bodyPr>
          <a:lstStyle>
            <a:lvl1pPr marL="137160" indent="-137160">
              <a:lnSpc>
                <a:spcPct val="100000"/>
              </a:lnSpc>
              <a:spcBef>
                <a:spcPts val="500"/>
              </a:spcBef>
              <a:defRPr sz="1400">
                <a:solidFill>
                  <a:schemeClr val="tx2">
                    <a:lumMod val="75000"/>
                  </a:schemeClr>
                </a:solidFill>
              </a:defRPr>
            </a:lvl1pPr>
            <a:lvl2pPr marL="320040" indent="-137160">
              <a:spcBef>
                <a:spcPts val="500"/>
              </a:spcBef>
              <a:defRPr sz="1200">
                <a:solidFill>
                  <a:schemeClr val="tx2">
                    <a:lumMod val="75000"/>
                  </a:schemeClr>
                </a:solidFill>
              </a:defRPr>
            </a:lvl2pPr>
            <a:lvl3pPr marL="594360" indent="-137160">
              <a:spcBef>
                <a:spcPts val="500"/>
              </a:spcBef>
              <a:defRPr sz="1200">
                <a:solidFill>
                  <a:schemeClr val="tx2">
                    <a:lumMod val="75000"/>
                  </a:schemeClr>
                </a:solidFill>
              </a:defRPr>
            </a:lvl3pPr>
            <a:lvl4pPr marL="868680" indent="-137160">
              <a:spcBef>
                <a:spcPts val="500"/>
              </a:spcBef>
              <a:defRPr sz="1200">
                <a:solidFill>
                  <a:schemeClr val="tx2">
                    <a:lumMod val="75000"/>
                  </a:schemeClr>
                </a:solidFill>
              </a:defRPr>
            </a:lvl4pPr>
            <a:lvl5pPr marL="1143000" indent="-137160">
              <a:spcBef>
                <a:spcPts val="500"/>
              </a:spcBef>
              <a:defRPr sz="1200">
                <a:solidFill>
                  <a:schemeClr val="tx2">
                    <a:lumMod val="7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3" name="Text Placeholder 16"/>
          <p:cNvSpPr>
            <a:spLocks noGrp="1"/>
          </p:cNvSpPr>
          <p:nvPr userDrawn="1">
            <p:ph type="body" sz="quarter" idx="24" hasCustomPrompt="1"/>
          </p:nvPr>
        </p:nvSpPr>
        <p:spPr>
          <a:xfrm>
            <a:off x="457200" y="1154384"/>
            <a:ext cx="5295900"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5" name="Text Placeholder 14"/>
          <p:cNvSpPr>
            <a:spLocks noGrp="1"/>
          </p:cNvSpPr>
          <p:nvPr userDrawn="1">
            <p:ph type="body" sz="quarter" idx="27" hasCustomPrompt="1"/>
          </p:nvPr>
        </p:nvSpPr>
        <p:spPr>
          <a:xfrm>
            <a:off x="457200" y="4295396"/>
            <a:ext cx="5295899" cy="1210588"/>
          </a:xfrm>
        </p:spPr>
        <p:txBody>
          <a:bodyPr wrap="square" lIns="0" tIns="0" rIns="0" bIns="0">
            <a:normAutofit/>
          </a:bodyPr>
          <a:lstStyle>
            <a:lvl1pPr marL="137160" indent="-137160">
              <a:lnSpc>
                <a:spcPct val="100000"/>
              </a:lnSpc>
              <a:spcBef>
                <a:spcPts val="500"/>
              </a:spcBef>
              <a:defRPr sz="1400">
                <a:solidFill>
                  <a:schemeClr val="tx2">
                    <a:lumMod val="75000"/>
                  </a:schemeClr>
                </a:solidFill>
              </a:defRPr>
            </a:lvl1pPr>
            <a:lvl2pPr marL="320040" indent="-137160">
              <a:spcBef>
                <a:spcPts val="500"/>
              </a:spcBef>
              <a:defRPr sz="1200">
                <a:solidFill>
                  <a:schemeClr val="tx2">
                    <a:lumMod val="75000"/>
                  </a:schemeClr>
                </a:solidFill>
              </a:defRPr>
            </a:lvl2pPr>
            <a:lvl3pPr marL="594360" indent="-137160">
              <a:spcBef>
                <a:spcPts val="500"/>
              </a:spcBef>
              <a:defRPr sz="1200">
                <a:solidFill>
                  <a:schemeClr val="tx2">
                    <a:lumMod val="75000"/>
                  </a:schemeClr>
                </a:solidFill>
              </a:defRPr>
            </a:lvl3pPr>
            <a:lvl4pPr marL="868680" indent="-137160">
              <a:spcBef>
                <a:spcPts val="500"/>
              </a:spcBef>
              <a:defRPr sz="1200">
                <a:solidFill>
                  <a:schemeClr val="tx2">
                    <a:lumMod val="75000"/>
                  </a:schemeClr>
                </a:solidFill>
              </a:defRPr>
            </a:lvl4pPr>
            <a:lvl5pPr marL="1143000" indent="-137160">
              <a:spcBef>
                <a:spcPts val="500"/>
              </a:spcBef>
              <a:defRPr sz="1200">
                <a:solidFill>
                  <a:schemeClr val="tx2">
                    <a:lumMod val="7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 name="Text Placeholder 16"/>
          <p:cNvSpPr>
            <a:spLocks noGrp="1"/>
          </p:cNvSpPr>
          <p:nvPr userDrawn="1">
            <p:ph type="body" sz="quarter" idx="28" hasCustomPrompt="1"/>
          </p:nvPr>
        </p:nvSpPr>
        <p:spPr>
          <a:xfrm>
            <a:off x="457200" y="4001905"/>
            <a:ext cx="5295900"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9" name="Text Placeholder 14"/>
          <p:cNvSpPr>
            <a:spLocks noGrp="1"/>
          </p:cNvSpPr>
          <p:nvPr userDrawn="1">
            <p:ph type="body" sz="quarter" idx="31" hasCustomPrompt="1"/>
          </p:nvPr>
        </p:nvSpPr>
        <p:spPr>
          <a:xfrm>
            <a:off x="6442617" y="1444158"/>
            <a:ext cx="5292183" cy="1210588"/>
          </a:xfrm>
        </p:spPr>
        <p:txBody>
          <a:bodyPr wrap="square" lIns="0" tIns="0" rIns="0" bIns="0">
            <a:normAutofit/>
          </a:bodyPr>
          <a:lstStyle>
            <a:lvl1pPr marL="137160" indent="-137160">
              <a:lnSpc>
                <a:spcPct val="100000"/>
              </a:lnSpc>
              <a:spcBef>
                <a:spcPts val="500"/>
              </a:spcBef>
              <a:defRPr sz="1400">
                <a:solidFill>
                  <a:schemeClr val="tx2">
                    <a:lumMod val="75000"/>
                  </a:schemeClr>
                </a:solidFill>
              </a:defRPr>
            </a:lvl1pPr>
            <a:lvl2pPr marL="320040" indent="-137160">
              <a:spcBef>
                <a:spcPts val="500"/>
              </a:spcBef>
              <a:defRPr sz="1200">
                <a:solidFill>
                  <a:schemeClr val="tx2">
                    <a:lumMod val="75000"/>
                  </a:schemeClr>
                </a:solidFill>
              </a:defRPr>
            </a:lvl2pPr>
            <a:lvl3pPr marL="594360" indent="-137160">
              <a:spcBef>
                <a:spcPts val="500"/>
              </a:spcBef>
              <a:defRPr sz="1200">
                <a:solidFill>
                  <a:schemeClr val="tx2">
                    <a:lumMod val="75000"/>
                  </a:schemeClr>
                </a:solidFill>
              </a:defRPr>
            </a:lvl3pPr>
            <a:lvl4pPr marL="868680" indent="-137160">
              <a:spcBef>
                <a:spcPts val="500"/>
              </a:spcBef>
              <a:defRPr sz="1200">
                <a:solidFill>
                  <a:schemeClr val="tx2">
                    <a:lumMod val="75000"/>
                  </a:schemeClr>
                </a:solidFill>
              </a:defRPr>
            </a:lvl4pPr>
            <a:lvl5pPr marL="1143000" indent="-137160">
              <a:spcBef>
                <a:spcPts val="500"/>
              </a:spcBef>
              <a:defRPr sz="1200">
                <a:solidFill>
                  <a:schemeClr val="tx2">
                    <a:lumMod val="7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0" name="Text Placeholder 16"/>
          <p:cNvSpPr>
            <a:spLocks noGrp="1"/>
          </p:cNvSpPr>
          <p:nvPr userDrawn="1">
            <p:ph type="body" sz="quarter" idx="32" hasCustomPrompt="1"/>
          </p:nvPr>
        </p:nvSpPr>
        <p:spPr>
          <a:xfrm>
            <a:off x="6442616" y="1150667"/>
            <a:ext cx="5292183"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62" name="Text Placeholder 14"/>
          <p:cNvSpPr>
            <a:spLocks noGrp="1"/>
          </p:cNvSpPr>
          <p:nvPr userDrawn="1">
            <p:ph type="body" sz="quarter" idx="35" hasCustomPrompt="1"/>
          </p:nvPr>
        </p:nvSpPr>
        <p:spPr>
          <a:xfrm>
            <a:off x="6438900" y="4291679"/>
            <a:ext cx="5295900" cy="1210588"/>
          </a:xfrm>
        </p:spPr>
        <p:txBody>
          <a:bodyPr wrap="square" lIns="0" tIns="0" rIns="0" bIns="0">
            <a:normAutofit/>
          </a:bodyPr>
          <a:lstStyle>
            <a:lvl1pPr marL="137160" indent="-137160">
              <a:lnSpc>
                <a:spcPct val="100000"/>
              </a:lnSpc>
              <a:spcBef>
                <a:spcPts val="500"/>
              </a:spcBef>
              <a:defRPr sz="1400">
                <a:solidFill>
                  <a:schemeClr val="tx2">
                    <a:lumMod val="75000"/>
                  </a:schemeClr>
                </a:solidFill>
              </a:defRPr>
            </a:lvl1pPr>
            <a:lvl2pPr marL="320040" indent="-137160">
              <a:spcBef>
                <a:spcPts val="500"/>
              </a:spcBef>
              <a:defRPr sz="1200">
                <a:solidFill>
                  <a:schemeClr val="tx2">
                    <a:lumMod val="75000"/>
                  </a:schemeClr>
                </a:solidFill>
              </a:defRPr>
            </a:lvl2pPr>
            <a:lvl3pPr marL="594360" indent="-137160">
              <a:spcBef>
                <a:spcPts val="500"/>
              </a:spcBef>
              <a:defRPr sz="1200">
                <a:solidFill>
                  <a:schemeClr val="tx2">
                    <a:lumMod val="75000"/>
                  </a:schemeClr>
                </a:solidFill>
              </a:defRPr>
            </a:lvl3pPr>
            <a:lvl4pPr marL="868680" indent="-137160">
              <a:spcBef>
                <a:spcPts val="500"/>
              </a:spcBef>
              <a:defRPr sz="1200">
                <a:solidFill>
                  <a:schemeClr val="tx2">
                    <a:lumMod val="75000"/>
                  </a:schemeClr>
                </a:solidFill>
              </a:defRPr>
            </a:lvl4pPr>
            <a:lvl5pPr marL="1143000" indent="-137160">
              <a:spcBef>
                <a:spcPts val="500"/>
              </a:spcBef>
              <a:defRPr sz="1200">
                <a:solidFill>
                  <a:schemeClr val="tx2">
                    <a:lumMod val="75000"/>
                  </a:schemeClr>
                </a:solidFill>
              </a:defRPr>
            </a:lvl5pPr>
          </a:lstStyle>
          <a:p>
            <a:pPr lvl="0"/>
            <a:r>
              <a:rPr lang="en-US" dirty="0"/>
              <a:t>Click </a:t>
            </a:r>
            <a:r>
              <a:rPr lang="en-US"/>
              <a:t>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Text Placeholder 16"/>
          <p:cNvSpPr>
            <a:spLocks noGrp="1"/>
          </p:cNvSpPr>
          <p:nvPr userDrawn="1">
            <p:ph type="body" sz="quarter" idx="36" hasCustomPrompt="1"/>
          </p:nvPr>
        </p:nvSpPr>
        <p:spPr>
          <a:xfrm>
            <a:off x="6438900" y="3998188"/>
            <a:ext cx="5295900"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8" name="Date Placeholder 7"/>
          <p:cNvSpPr>
            <a:spLocks noGrp="1"/>
          </p:cNvSpPr>
          <p:nvPr>
            <p:ph type="dt" sz="half" idx="37"/>
          </p:nvPr>
        </p:nvSpPr>
        <p:spPr/>
        <p:txBody>
          <a:bodyPr/>
          <a:lstStyle/>
          <a:p>
            <a:r>
              <a:rPr lang="en-US"/>
              <a:t>21 January 2022</a:t>
            </a:r>
            <a:endParaRPr lang="en-US" dirty="0"/>
          </a:p>
        </p:txBody>
      </p:sp>
      <p:sp>
        <p:nvSpPr>
          <p:cNvPr id="9" name="Footer Placeholder 8"/>
          <p:cNvSpPr>
            <a:spLocks noGrp="1"/>
          </p:cNvSpPr>
          <p:nvPr>
            <p:ph type="ftr" sz="quarter" idx="38"/>
          </p:nvPr>
        </p:nvSpPr>
        <p:spPr/>
        <p:txBody>
          <a:bodyPr/>
          <a:lstStyle/>
          <a:p>
            <a:r>
              <a:rPr lang="en-US"/>
              <a:t>SolFER Drive Center Colloquia</a:t>
            </a:r>
            <a:endParaRPr lang="en-US" dirty="0"/>
          </a:p>
        </p:txBody>
      </p:sp>
      <p:sp>
        <p:nvSpPr>
          <p:cNvPr id="10" name="Slide Number Placeholder 9"/>
          <p:cNvSpPr>
            <a:spLocks noGrp="1"/>
          </p:cNvSpPr>
          <p:nvPr>
            <p:ph type="sldNum" sz="quarter" idx="39"/>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d Chart 2">
    <p:spTree>
      <p:nvGrpSpPr>
        <p:cNvPr id="1" name=""/>
        <p:cNvGrpSpPr/>
        <p:nvPr/>
      </p:nvGrpSpPr>
      <p:grpSpPr>
        <a:xfrm>
          <a:off x="0" y="0"/>
          <a:ext cx="0" cy="0"/>
          <a:chOff x="0" y="0"/>
          <a:chExt cx="0" cy="0"/>
        </a:xfrm>
      </p:grpSpPr>
      <p:cxnSp>
        <p:nvCxnSpPr>
          <p:cNvPr id="6" name="Straight Connector 5"/>
          <p:cNvCxnSpPr/>
          <p:nvPr/>
        </p:nvCxnSpPr>
        <p:spPr>
          <a:xfrm>
            <a:off x="6096000" y="0"/>
            <a:ext cx="0" cy="64992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3255080"/>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userDrawn="1">
            <p:ph type="body" sz="quarter" idx="18" hasCustomPrompt="1"/>
          </p:nvPr>
        </p:nvSpPr>
        <p:spPr>
          <a:xfrm>
            <a:off x="457200" y="712591"/>
            <a:ext cx="5295900" cy="1210588"/>
          </a:xfrm>
        </p:spPr>
        <p:txBody>
          <a:bodyPr wrap="square" lIns="0" tIns="0" rIns="0" bIns="0">
            <a:normAutofit/>
          </a:bodyPr>
          <a:lstStyle>
            <a:lvl1pPr marL="137160" indent="-137160">
              <a:lnSpc>
                <a:spcPct val="100000"/>
              </a:lnSpc>
              <a:spcBef>
                <a:spcPts val="500"/>
              </a:spcBef>
              <a:defRPr sz="1400">
                <a:solidFill>
                  <a:schemeClr val="tx2">
                    <a:lumMod val="75000"/>
                  </a:schemeClr>
                </a:solidFill>
              </a:defRPr>
            </a:lvl1pPr>
            <a:lvl2pPr marL="320040" indent="-137160">
              <a:spcBef>
                <a:spcPts val="500"/>
              </a:spcBef>
              <a:defRPr sz="1200">
                <a:solidFill>
                  <a:schemeClr val="tx2">
                    <a:lumMod val="75000"/>
                  </a:schemeClr>
                </a:solidFill>
              </a:defRPr>
            </a:lvl2pPr>
            <a:lvl3pPr marL="594360" indent="-137160">
              <a:spcBef>
                <a:spcPts val="500"/>
              </a:spcBef>
              <a:defRPr sz="1200">
                <a:solidFill>
                  <a:schemeClr val="tx2">
                    <a:lumMod val="75000"/>
                  </a:schemeClr>
                </a:solidFill>
              </a:defRPr>
            </a:lvl3pPr>
            <a:lvl4pPr marL="868680" indent="-137160">
              <a:spcBef>
                <a:spcPts val="500"/>
              </a:spcBef>
              <a:defRPr sz="1200">
                <a:solidFill>
                  <a:schemeClr val="tx2">
                    <a:lumMod val="75000"/>
                  </a:schemeClr>
                </a:solidFill>
              </a:defRPr>
            </a:lvl4pPr>
            <a:lvl5pPr marL="1143000" indent="-137160">
              <a:spcBef>
                <a:spcPts val="500"/>
              </a:spcBef>
              <a:defRPr sz="1200">
                <a:solidFill>
                  <a:schemeClr val="tx2">
                    <a:lumMod val="75000"/>
                  </a:schemeClr>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userDrawn="1">
            <p:ph type="body" sz="quarter" idx="19" hasCustomPrompt="1"/>
          </p:nvPr>
        </p:nvSpPr>
        <p:spPr>
          <a:xfrm>
            <a:off x="457200" y="419100"/>
            <a:ext cx="5296821"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26" name="Text Placeholder 14"/>
          <p:cNvSpPr>
            <a:spLocks noGrp="1"/>
          </p:cNvSpPr>
          <p:nvPr>
            <p:ph type="body" sz="quarter" idx="27" hasCustomPrompt="1"/>
          </p:nvPr>
        </p:nvSpPr>
        <p:spPr>
          <a:xfrm>
            <a:off x="457201" y="3880422"/>
            <a:ext cx="5295899" cy="1210588"/>
          </a:xfrm>
        </p:spPr>
        <p:txBody>
          <a:bodyPr wrap="square" lIns="0" tIns="0" rIns="0" bIns="0">
            <a:normAutofit/>
          </a:bodyPr>
          <a:lstStyle>
            <a:lvl1pPr marL="137160" indent="-137160">
              <a:lnSpc>
                <a:spcPct val="100000"/>
              </a:lnSpc>
              <a:spcBef>
                <a:spcPts val="500"/>
              </a:spcBef>
              <a:defRPr sz="1400">
                <a:solidFill>
                  <a:schemeClr val="tx2">
                    <a:lumMod val="75000"/>
                  </a:schemeClr>
                </a:solidFill>
              </a:defRPr>
            </a:lvl1pPr>
            <a:lvl2pPr marL="320040" indent="-137160">
              <a:spcBef>
                <a:spcPts val="500"/>
              </a:spcBef>
              <a:defRPr sz="1200">
                <a:solidFill>
                  <a:schemeClr val="tx2">
                    <a:lumMod val="75000"/>
                  </a:schemeClr>
                </a:solidFill>
              </a:defRPr>
            </a:lvl2pPr>
            <a:lvl3pPr marL="594360" indent="-137160">
              <a:spcBef>
                <a:spcPts val="500"/>
              </a:spcBef>
              <a:defRPr sz="1200">
                <a:solidFill>
                  <a:schemeClr val="tx2">
                    <a:lumMod val="75000"/>
                  </a:schemeClr>
                </a:solidFill>
              </a:defRPr>
            </a:lvl3pPr>
            <a:lvl4pPr marL="868680" indent="-137160">
              <a:spcBef>
                <a:spcPts val="500"/>
              </a:spcBef>
              <a:defRPr sz="1200">
                <a:solidFill>
                  <a:schemeClr val="tx2">
                    <a:lumMod val="75000"/>
                  </a:schemeClr>
                </a:solidFill>
              </a:defRPr>
            </a:lvl4pPr>
            <a:lvl5pPr marL="1143000" indent="-137160">
              <a:spcBef>
                <a:spcPts val="500"/>
              </a:spcBef>
              <a:defRPr sz="1200">
                <a:solidFill>
                  <a:schemeClr val="tx2">
                    <a:lumMod val="75000"/>
                  </a:schemeClr>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16"/>
          <p:cNvSpPr>
            <a:spLocks noGrp="1"/>
          </p:cNvSpPr>
          <p:nvPr>
            <p:ph type="body" sz="quarter" idx="28" hasCustomPrompt="1"/>
          </p:nvPr>
        </p:nvSpPr>
        <p:spPr>
          <a:xfrm>
            <a:off x="457199" y="3586931"/>
            <a:ext cx="5295901"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30" name="Text Placeholder 14"/>
          <p:cNvSpPr>
            <a:spLocks noGrp="1"/>
          </p:cNvSpPr>
          <p:nvPr>
            <p:ph type="body" sz="quarter" idx="31" hasCustomPrompt="1"/>
          </p:nvPr>
        </p:nvSpPr>
        <p:spPr>
          <a:xfrm>
            <a:off x="6438900" y="712591"/>
            <a:ext cx="5295900" cy="1210588"/>
          </a:xfrm>
        </p:spPr>
        <p:txBody>
          <a:bodyPr wrap="square" lIns="0" tIns="0" rIns="0" bIns="0">
            <a:normAutofit/>
          </a:bodyPr>
          <a:lstStyle>
            <a:lvl1pPr marL="137160" indent="-137160">
              <a:lnSpc>
                <a:spcPct val="100000"/>
              </a:lnSpc>
              <a:spcBef>
                <a:spcPts val="500"/>
              </a:spcBef>
              <a:defRPr sz="1400">
                <a:solidFill>
                  <a:schemeClr val="tx2">
                    <a:lumMod val="75000"/>
                  </a:schemeClr>
                </a:solidFill>
              </a:defRPr>
            </a:lvl1pPr>
            <a:lvl2pPr marL="320040" indent="-137160">
              <a:spcBef>
                <a:spcPts val="500"/>
              </a:spcBef>
              <a:defRPr sz="1200">
                <a:solidFill>
                  <a:schemeClr val="tx2">
                    <a:lumMod val="75000"/>
                  </a:schemeClr>
                </a:solidFill>
              </a:defRPr>
            </a:lvl2pPr>
            <a:lvl3pPr marL="594360" indent="-137160">
              <a:spcBef>
                <a:spcPts val="500"/>
              </a:spcBef>
              <a:defRPr sz="1200">
                <a:solidFill>
                  <a:schemeClr val="tx2">
                    <a:lumMod val="75000"/>
                  </a:schemeClr>
                </a:solidFill>
              </a:defRPr>
            </a:lvl3pPr>
            <a:lvl4pPr marL="868680" indent="-137160">
              <a:spcBef>
                <a:spcPts val="500"/>
              </a:spcBef>
              <a:defRPr sz="1200">
                <a:solidFill>
                  <a:schemeClr val="tx2">
                    <a:lumMod val="75000"/>
                  </a:schemeClr>
                </a:solidFill>
              </a:defRPr>
            </a:lvl4pPr>
            <a:lvl5pPr marL="1143000" indent="-137160">
              <a:spcBef>
                <a:spcPts val="500"/>
              </a:spcBef>
              <a:defRPr sz="1200">
                <a:solidFill>
                  <a:schemeClr val="tx2">
                    <a:lumMod val="75000"/>
                  </a:schemeClr>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16"/>
          <p:cNvSpPr>
            <a:spLocks noGrp="1"/>
          </p:cNvSpPr>
          <p:nvPr>
            <p:ph type="body" sz="quarter" idx="32" hasCustomPrompt="1"/>
          </p:nvPr>
        </p:nvSpPr>
        <p:spPr>
          <a:xfrm>
            <a:off x="6438901" y="419100"/>
            <a:ext cx="5293104"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34" name="Text Placeholder 14"/>
          <p:cNvSpPr>
            <a:spLocks noGrp="1"/>
          </p:cNvSpPr>
          <p:nvPr>
            <p:ph type="body" sz="quarter" idx="35" hasCustomPrompt="1"/>
          </p:nvPr>
        </p:nvSpPr>
        <p:spPr>
          <a:xfrm>
            <a:off x="6438900" y="3876705"/>
            <a:ext cx="5295900" cy="1210588"/>
          </a:xfrm>
        </p:spPr>
        <p:txBody>
          <a:bodyPr wrap="square" lIns="0" tIns="0" rIns="0" bIns="0">
            <a:normAutofit/>
          </a:bodyPr>
          <a:lstStyle>
            <a:lvl1pPr marL="137160" indent="-137160">
              <a:lnSpc>
                <a:spcPct val="100000"/>
              </a:lnSpc>
              <a:spcBef>
                <a:spcPts val="500"/>
              </a:spcBef>
              <a:defRPr sz="1400">
                <a:solidFill>
                  <a:schemeClr val="tx2">
                    <a:lumMod val="75000"/>
                  </a:schemeClr>
                </a:solidFill>
              </a:defRPr>
            </a:lvl1pPr>
            <a:lvl2pPr marL="320040" indent="-137160">
              <a:spcBef>
                <a:spcPts val="500"/>
              </a:spcBef>
              <a:defRPr sz="1200">
                <a:solidFill>
                  <a:schemeClr val="tx2">
                    <a:lumMod val="75000"/>
                  </a:schemeClr>
                </a:solidFill>
              </a:defRPr>
            </a:lvl2pPr>
            <a:lvl3pPr marL="594360" indent="-137160">
              <a:spcBef>
                <a:spcPts val="500"/>
              </a:spcBef>
              <a:defRPr sz="1200">
                <a:solidFill>
                  <a:schemeClr val="tx2">
                    <a:lumMod val="75000"/>
                  </a:schemeClr>
                </a:solidFill>
              </a:defRPr>
            </a:lvl3pPr>
            <a:lvl4pPr marL="868680" indent="-137160">
              <a:spcBef>
                <a:spcPts val="500"/>
              </a:spcBef>
              <a:defRPr sz="1200">
                <a:solidFill>
                  <a:schemeClr val="tx2">
                    <a:lumMod val="75000"/>
                  </a:schemeClr>
                </a:solidFill>
              </a:defRPr>
            </a:lvl4pPr>
            <a:lvl5pPr marL="1143000" indent="-137160">
              <a:spcBef>
                <a:spcPts val="500"/>
              </a:spcBef>
              <a:defRPr sz="1200">
                <a:solidFill>
                  <a:schemeClr val="tx2">
                    <a:lumMod val="75000"/>
                  </a:schemeClr>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16"/>
          <p:cNvSpPr>
            <a:spLocks noGrp="1"/>
          </p:cNvSpPr>
          <p:nvPr>
            <p:ph type="body" sz="quarter" idx="36" hasCustomPrompt="1"/>
          </p:nvPr>
        </p:nvSpPr>
        <p:spPr>
          <a:xfrm>
            <a:off x="6438901" y="3583214"/>
            <a:ext cx="5293104"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10" name="Date Placeholder 9"/>
          <p:cNvSpPr>
            <a:spLocks noGrp="1"/>
          </p:cNvSpPr>
          <p:nvPr>
            <p:ph type="dt" sz="half" idx="37"/>
          </p:nvPr>
        </p:nvSpPr>
        <p:spPr/>
        <p:txBody>
          <a:bodyPr/>
          <a:lstStyle/>
          <a:p>
            <a:r>
              <a:rPr lang="en-US"/>
              <a:t>21 January 2022</a:t>
            </a:r>
            <a:endParaRPr lang="en-US" dirty="0"/>
          </a:p>
        </p:txBody>
      </p:sp>
      <p:sp>
        <p:nvSpPr>
          <p:cNvPr id="11" name="Footer Placeholder 10"/>
          <p:cNvSpPr>
            <a:spLocks noGrp="1"/>
          </p:cNvSpPr>
          <p:nvPr>
            <p:ph type="ftr" sz="quarter" idx="38"/>
          </p:nvPr>
        </p:nvSpPr>
        <p:spPr/>
        <p:txBody>
          <a:bodyPr/>
          <a:lstStyle/>
          <a:p>
            <a:r>
              <a:rPr lang="en-US"/>
              <a:t>SolFER Drive Center Colloquia</a:t>
            </a:r>
            <a:endParaRPr lang="en-US" dirty="0"/>
          </a:p>
        </p:txBody>
      </p:sp>
      <p:sp>
        <p:nvSpPr>
          <p:cNvPr id="12" name="Slide Number Placeholder 11"/>
          <p:cNvSpPr>
            <a:spLocks noGrp="1"/>
          </p:cNvSpPr>
          <p:nvPr>
            <p:ph type="sldNum" sz="quarter" idx="39"/>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d Dar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r>
              <a:rPr lang="en-US"/>
              <a:t>21 January 2022</a:t>
            </a:r>
            <a:endParaRPr lang="en-US" dirty="0"/>
          </a:p>
        </p:txBody>
      </p:sp>
      <p:sp>
        <p:nvSpPr>
          <p:cNvPr id="12" name="Footer Placeholder 11"/>
          <p:cNvSpPr>
            <a:spLocks noGrp="1"/>
          </p:cNvSpPr>
          <p:nvPr>
            <p:ph type="ftr" sz="quarter" idx="11"/>
          </p:nvPr>
        </p:nvSpPr>
        <p:spPr/>
        <p:txBody>
          <a:bodyPr/>
          <a:lstStyle/>
          <a:p>
            <a:r>
              <a:rPr lang="en-US"/>
              <a:t>SolFER Drive Center Colloquia</a:t>
            </a:r>
            <a:endParaRPr lang="en-US" dirty="0"/>
          </a:p>
        </p:txBody>
      </p:sp>
      <p:sp>
        <p:nvSpPr>
          <p:cNvPr id="14" name="Slide Number Placeholder 13"/>
          <p:cNvSpPr>
            <a:spLocks noGrp="1"/>
          </p:cNvSpPr>
          <p:nvPr>
            <p:ph type="sldNum" sz="quarter" idx="12"/>
          </p:nvPr>
        </p:nvSpPr>
        <p:spPr/>
        <p:txBody>
          <a:bodyPr/>
          <a:lstStyle/>
          <a:p>
            <a:fld id="{4EBCDCBD-78E1-0D41-A999-31B5EBF8E02C}" type="slidenum">
              <a:rPr lang="en-US" smtClean="0"/>
              <a:pPr/>
              <a:t>‹#›</a:t>
            </a:fld>
            <a:endParaRPr lang="en-US" dirty="0"/>
          </a:p>
        </p:txBody>
      </p:sp>
      <p:sp>
        <p:nvSpPr>
          <p:cNvPr id="8" name="Rectangle 7"/>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56163" y="1371600"/>
            <a:ext cx="5479673" cy="35844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 y="667"/>
            <a:ext cx="12189624" cy="6856664"/>
          </a:xfrm>
          <a:prstGeom prst="rect">
            <a:avLst/>
          </a:prstGeom>
        </p:spPr>
      </p:pic>
      <p:sp>
        <p:nvSpPr>
          <p:cNvPr id="13" name="Rectangle 12"/>
          <p:cNvSpPr/>
          <p:nvPr userDrawn="1"/>
        </p:nvSpPr>
        <p:spPr>
          <a:xfrm>
            <a:off x="-1" y="4358640"/>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56163" y="1371600"/>
            <a:ext cx="5479673" cy="3584448"/>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d Light">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r>
              <a:rPr lang="en-US"/>
              <a:t>21 January 2022</a:t>
            </a:r>
            <a:endParaRPr lang="en-US" dirty="0"/>
          </a:p>
        </p:txBody>
      </p:sp>
      <p:sp>
        <p:nvSpPr>
          <p:cNvPr id="12" name="Footer Placeholder 11"/>
          <p:cNvSpPr>
            <a:spLocks noGrp="1"/>
          </p:cNvSpPr>
          <p:nvPr>
            <p:ph type="ftr" sz="quarter" idx="11"/>
          </p:nvPr>
        </p:nvSpPr>
        <p:spPr/>
        <p:txBody>
          <a:bodyPr/>
          <a:lstStyle/>
          <a:p>
            <a:r>
              <a:rPr lang="en-US"/>
              <a:t>SolFER Drive Center Colloquia</a:t>
            </a:r>
            <a:endParaRPr lang="en-US" dirty="0"/>
          </a:p>
        </p:txBody>
      </p:sp>
      <p:sp>
        <p:nvSpPr>
          <p:cNvPr id="13" name="Slide Number Placeholder 12"/>
          <p:cNvSpPr>
            <a:spLocks noGrp="1"/>
          </p:cNvSpPr>
          <p:nvPr>
            <p:ph type="sldNum" sz="quarter" idx="12"/>
          </p:nvPr>
        </p:nvSpPr>
        <p:spPr/>
        <p:txBody>
          <a:bodyPr/>
          <a:lstStyle/>
          <a:p>
            <a:fld id="{4EBCDCBD-78E1-0D41-A999-31B5EBF8E02C}" type="slidenum">
              <a:rPr lang="en-US" smtClean="0"/>
              <a:pPr/>
              <a:t>‹#›</a:t>
            </a:fld>
            <a:endParaRPr lang="en-US" dirty="0"/>
          </a:p>
        </p:txBody>
      </p:sp>
      <p:sp>
        <p:nvSpPr>
          <p:cNvPr id="8" name="Rectangle 7"/>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75" y="667"/>
            <a:ext cx="12189624" cy="685666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6163" y="1371600"/>
            <a:ext cx="5479673" cy="358444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2 Light">
    <p:spTree>
      <p:nvGrpSpPr>
        <p:cNvPr id="1" name=""/>
        <p:cNvGrpSpPr/>
        <p:nvPr/>
      </p:nvGrpSpPr>
      <p:grpSpPr>
        <a:xfrm>
          <a:off x="0" y="0"/>
          <a:ext cx="0" cy="0"/>
          <a:chOff x="0" y="0"/>
          <a:chExt cx="0" cy="0"/>
        </a:xfrm>
      </p:grpSpPr>
      <p:sp>
        <p:nvSpPr>
          <p:cNvPr id="20" name="Date Placeholder 19"/>
          <p:cNvSpPr>
            <a:spLocks noGrp="1"/>
          </p:cNvSpPr>
          <p:nvPr>
            <p:ph type="dt" sz="half" idx="15"/>
          </p:nvPr>
        </p:nvSpPr>
        <p:spPr/>
        <p:txBody>
          <a:bodyPr/>
          <a:lstStyle/>
          <a:p>
            <a:r>
              <a:rPr lang="en-US"/>
              <a:t>21 January 2022</a:t>
            </a:r>
            <a:endParaRPr lang="en-US" dirty="0"/>
          </a:p>
        </p:txBody>
      </p:sp>
      <p:sp>
        <p:nvSpPr>
          <p:cNvPr id="21" name="Footer Placeholder 20"/>
          <p:cNvSpPr>
            <a:spLocks noGrp="1"/>
          </p:cNvSpPr>
          <p:nvPr>
            <p:ph type="ftr" sz="quarter" idx="16"/>
          </p:nvPr>
        </p:nvSpPr>
        <p:spPr/>
        <p:txBody>
          <a:bodyPr/>
          <a:lstStyle/>
          <a:p>
            <a:r>
              <a:rPr lang="en-US"/>
              <a:t>SolFER Drive Center Colloquia</a:t>
            </a:r>
            <a:endParaRPr lang="en-US" dirty="0"/>
          </a:p>
        </p:txBody>
      </p:sp>
      <p:sp>
        <p:nvSpPr>
          <p:cNvPr id="22" name="Slide Number Placeholder 21"/>
          <p:cNvSpPr>
            <a:spLocks noGrp="1"/>
          </p:cNvSpPr>
          <p:nvPr>
            <p:ph type="sldNum" sz="quarter" idx="17"/>
          </p:nvPr>
        </p:nvSpPr>
        <p:spPr/>
        <p:txBody>
          <a:bodyPr/>
          <a:lstStyle/>
          <a:p>
            <a:fld id="{4EBCDCBD-78E1-0D41-A999-31B5EBF8E02C}" type="slidenum">
              <a:rPr lang="en-US" smtClean="0"/>
              <a:pPr/>
              <a:t>‹#›</a:t>
            </a:fld>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667"/>
            <a:ext cx="12189624" cy="6856664"/>
          </a:xfrm>
          <a:prstGeom prst="rect">
            <a:avLst/>
          </a:prstGeom>
        </p:spPr>
      </p:pic>
      <p:sp>
        <p:nvSpPr>
          <p:cNvPr id="2" name="Title 1"/>
          <p:cNvSpPr>
            <a:spLocks noGrp="1"/>
          </p:cNvSpPr>
          <p:nvPr>
            <p:ph type="ctrTitle" hasCustomPrompt="1"/>
          </p:nvPr>
        </p:nvSpPr>
        <p:spPr>
          <a:xfrm>
            <a:off x="685800" y="2324100"/>
            <a:ext cx="5410200" cy="1572399"/>
          </a:xfrm>
        </p:spPr>
        <p:txBody>
          <a:bodyPr anchor="b">
            <a:normAutofit/>
          </a:bodyPr>
          <a:lstStyle>
            <a:lvl1pPr algn="l">
              <a:defRPr sz="4000"/>
            </a:lvl1pPr>
          </a:lstStyle>
          <a:p>
            <a:r>
              <a:rPr lang="en-US" dirty="0"/>
              <a:t>Click to add title</a:t>
            </a:r>
          </a:p>
        </p:txBody>
      </p:sp>
      <p:sp>
        <p:nvSpPr>
          <p:cNvPr id="3" name="Subtitle 2"/>
          <p:cNvSpPr>
            <a:spLocks noGrp="1"/>
          </p:cNvSpPr>
          <p:nvPr>
            <p:ph type="subTitle" idx="1" hasCustomPrompt="1"/>
          </p:nvPr>
        </p:nvSpPr>
        <p:spPr>
          <a:xfrm>
            <a:off x="685800" y="4038600"/>
            <a:ext cx="5410200" cy="838200"/>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1" name="Picture Placeholder 7"/>
          <p:cNvSpPr>
            <a:spLocks noGrp="1"/>
          </p:cNvSpPr>
          <p:nvPr>
            <p:ph type="pic" sz="quarter" idx="14" hasCustomPrompt="1"/>
          </p:nvPr>
        </p:nvSpPr>
        <p:spPr>
          <a:xfrm>
            <a:off x="6858001" y="570368"/>
            <a:ext cx="5334000" cy="5721790"/>
          </a:xfrm>
          <a:solidFill>
            <a:schemeClr val="bg1">
              <a:lumMod val="85000"/>
            </a:schemeClr>
          </a:solidFill>
          <a:ln>
            <a:solidFill>
              <a:schemeClr val="bg1">
                <a:lumMod val="95000"/>
              </a:schemeClr>
            </a:solidFill>
          </a:ln>
        </p:spPr>
        <p:txBody>
          <a:bodyPr anchor="ctr"/>
          <a:lstStyle>
            <a:lvl1pPr marL="0" indent="0" algn="ctr">
              <a:buNone/>
              <a:defRPr baseline="0">
                <a:solidFill>
                  <a:schemeClr val="bg1">
                    <a:lumMod val="50000"/>
                  </a:schemeClr>
                </a:solidFill>
              </a:defRPr>
            </a:lvl1pPr>
          </a:lstStyle>
          <a:p>
            <a:r>
              <a:rPr lang="en-US" dirty="0"/>
              <a:t>Click to add image</a:t>
            </a:r>
          </a:p>
        </p:txBody>
      </p:sp>
      <p:pic>
        <p:nvPicPr>
          <p:cNvPr id="16" name="Picture 1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009" y="95382"/>
            <a:ext cx="3178301" cy="1309907"/>
          </a:xfrm>
          <a:prstGeom prst="rect">
            <a:avLst/>
          </a:prstGeom>
        </p:spPr>
      </p:pic>
      <p:sp>
        <p:nvSpPr>
          <p:cNvPr id="9" name="Text Placeholder 11"/>
          <p:cNvSpPr>
            <a:spLocks noGrp="1"/>
          </p:cNvSpPr>
          <p:nvPr>
            <p:ph type="body" sz="quarter" idx="13" hasCustomPrompt="1"/>
          </p:nvPr>
        </p:nvSpPr>
        <p:spPr>
          <a:xfrm>
            <a:off x="685800" y="4876800"/>
            <a:ext cx="5410200" cy="1333500"/>
          </a:xfrm>
        </p:spPr>
        <p:txBody>
          <a:bodyPr lIns="0" tIns="0" rIns="0" bIns="0">
            <a:normAutofit/>
          </a:bodyPr>
          <a:lstStyle>
            <a:lvl1pPr marL="0" indent="0">
              <a:lnSpc>
                <a:spcPct val="100000"/>
              </a:lnSpc>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Tree>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3 Dark">
    <p:spTree>
      <p:nvGrpSpPr>
        <p:cNvPr id="1" name=""/>
        <p:cNvGrpSpPr/>
        <p:nvPr/>
      </p:nvGrpSpPr>
      <p:grpSpPr>
        <a:xfrm>
          <a:off x="0" y="0"/>
          <a:ext cx="0" cy="0"/>
          <a:chOff x="0" y="0"/>
          <a:chExt cx="0" cy="0"/>
        </a:xfrm>
      </p:grpSpPr>
      <p:sp>
        <p:nvSpPr>
          <p:cNvPr id="19" name="Date Placeholder 18"/>
          <p:cNvSpPr>
            <a:spLocks noGrp="1"/>
          </p:cNvSpPr>
          <p:nvPr>
            <p:ph type="dt" sz="half" idx="15"/>
          </p:nvPr>
        </p:nvSpPr>
        <p:spPr/>
        <p:txBody>
          <a:bodyPr/>
          <a:lstStyle/>
          <a:p>
            <a:r>
              <a:rPr lang="en-US"/>
              <a:t>21 January 2022</a:t>
            </a:r>
            <a:endParaRPr lang="en-US" dirty="0"/>
          </a:p>
        </p:txBody>
      </p:sp>
      <p:sp>
        <p:nvSpPr>
          <p:cNvPr id="20" name="Footer Placeholder 19"/>
          <p:cNvSpPr>
            <a:spLocks noGrp="1"/>
          </p:cNvSpPr>
          <p:nvPr>
            <p:ph type="ftr" sz="quarter" idx="16"/>
          </p:nvPr>
        </p:nvSpPr>
        <p:spPr/>
        <p:txBody>
          <a:bodyPr/>
          <a:lstStyle/>
          <a:p>
            <a:r>
              <a:rPr lang="en-US"/>
              <a:t>SolFER Drive Center Colloquia</a:t>
            </a:r>
            <a:endParaRPr lang="en-US" dirty="0"/>
          </a:p>
        </p:txBody>
      </p:sp>
      <p:sp>
        <p:nvSpPr>
          <p:cNvPr id="21" name="Slide Number Placeholder 20"/>
          <p:cNvSpPr>
            <a:spLocks noGrp="1"/>
          </p:cNvSpPr>
          <p:nvPr>
            <p:ph type="sldNum" sz="quarter" idx="17"/>
          </p:nvPr>
        </p:nvSpPr>
        <p:spPr/>
        <p:txBody>
          <a:bodyPr/>
          <a:lstStyle/>
          <a:p>
            <a:fld id="{4EBCDCBD-78E1-0D41-A999-31B5EBF8E02C}" type="slidenum">
              <a:rPr lang="en-US" smtClean="0"/>
              <a:pPr/>
              <a:t>‹#›</a:t>
            </a:fld>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 y="667"/>
            <a:ext cx="12189624" cy="6856664"/>
          </a:xfrm>
          <a:prstGeom prst="rect">
            <a:avLst/>
          </a:prstGeom>
        </p:spPr>
      </p:pic>
      <p:sp>
        <p:nvSpPr>
          <p:cNvPr id="22" name="Rectangle 21"/>
          <p:cNvSpPr/>
          <p:nvPr userDrawn="1"/>
        </p:nvSpPr>
        <p:spPr>
          <a:xfrm>
            <a:off x="0" y="4358640"/>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267200" y="3886201"/>
            <a:ext cx="6972300" cy="609600"/>
          </a:xfrm>
        </p:spPr>
        <p:txBody>
          <a:bodyPr anchor="t">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4267200" y="4495800"/>
            <a:ext cx="6972300" cy="571499"/>
          </a:xfrm>
        </p:spPr>
        <p:txBody>
          <a:bodyPr lIns="0" tIns="0" rIns="0" bIns="0"/>
          <a:lstStyle>
            <a:lvl1pPr marL="0" indent="0" algn="l">
              <a:buNone/>
              <a:defRPr sz="2400" b="1">
                <a:solidFill>
                  <a:schemeClr val="accent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267200" y="5067300"/>
            <a:ext cx="4010128" cy="1143000"/>
          </a:xfrm>
        </p:spPr>
        <p:txBody>
          <a:bodyPr lIns="0" tIns="0" rIns="0" bIns="0">
            <a:normAutofit/>
          </a:bodyPr>
          <a:lstStyle>
            <a:lvl1pPr marL="0" indent="0">
              <a:spcBef>
                <a:spcPts val="0"/>
              </a:spcBef>
              <a:buNone/>
              <a:defRPr sz="1400">
                <a:solidFill>
                  <a:schemeClr val="accent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
        <p:nvSpPr>
          <p:cNvPr id="8" name="Picture Placeholder 7"/>
          <p:cNvSpPr>
            <a:spLocks noGrp="1"/>
          </p:cNvSpPr>
          <p:nvPr>
            <p:ph type="pic" sz="quarter" idx="14" hasCustomPrompt="1"/>
          </p:nvPr>
        </p:nvSpPr>
        <p:spPr>
          <a:xfrm>
            <a:off x="0" y="0"/>
            <a:ext cx="12192000" cy="3440288"/>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cxnSp>
        <p:nvCxnSpPr>
          <p:cNvPr id="16" name="Straight Connector 15"/>
          <p:cNvCxnSpPr/>
          <p:nvPr/>
        </p:nvCxnSpPr>
        <p:spPr>
          <a:xfrm>
            <a:off x="3778686" y="3886200"/>
            <a:ext cx="0" cy="2324100"/>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475" y="3411128"/>
            <a:ext cx="3030109" cy="1982102"/>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 Light">
    <p:spTree>
      <p:nvGrpSpPr>
        <p:cNvPr id="1" name=""/>
        <p:cNvGrpSpPr/>
        <p:nvPr/>
      </p:nvGrpSpPr>
      <p:grpSpPr>
        <a:xfrm>
          <a:off x="0" y="0"/>
          <a:ext cx="0" cy="0"/>
          <a:chOff x="0" y="0"/>
          <a:chExt cx="0" cy="0"/>
        </a:xfrm>
      </p:grpSpPr>
      <p:sp>
        <p:nvSpPr>
          <p:cNvPr id="18" name="Date Placeholder 17"/>
          <p:cNvSpPr>
            <a:spLocks noGrp="1"/>
          </p:cNvSpPr>
          <p:nvPr>
            <p:ph type="dt" sz="half" idx="15"/>
          </p:nvPr>
        </p:nvSpPr>
        <p:spPr/>
        <p:txBody>
          <a:bodyPr/>
          <a:lstStyle/>
          <a:p>
            <a:r>
              <a:rPr lang="en-US"/>
              <a:t>21 January 2022</a:t>
            </a:r>
            <a:endParaRPr lang="en-US" dirty="0"/>
          </a:p>
        </p:txBody>
      </p:sp>
      <p:sp>
        <p:nvSpPr>
          <p:cNvPr id="19" name="Footer Placeholder 18"/>
          <p:cNvSpPr>
            <a:spLocks noGrp="1"/>
          </p:cNvSpPr>
          <p:nvPr>
            <p:ph type="ftr" sz="quarter" idx="16"/>
          </p:nvPr>
        </p:nvSpPr>
        <p:spPr/>
        <p:txBody>
          <a:bodyPr/>
          <a:lstStyle/>
          <a:p>
            <a:r>
              <a:rPr lang="en-US"/>
              <a:t>SolFER Drive Center Colloquia</a:t>
            </a:r>
            <a:endParaRPr lang="en-US" dirty="0"/>
          </a:p>
        </p:txBody>
      </p:sp>
      <p:sp>
        <p:nvSpPr>
          <p:cNvPr id="20" name="Slide Number Placeholder 19"/>
          <p:cNvSpPr>
            <a:spLocks noGrp="1"/>
          </p:cNvSpPr>
          <p:nvPr>
            <p:ph type="sldNum" sz="quarter" idx="17"/>
          </p:nvPr>
        </p:nvSpPr>
        <p:spPr/>
        <p:txBody>
          <a:bodyPr/>
          <a:lstStyle/>
          <a:p>
            <a:fld id="{4EBCDCBD-78E1-0D41-A999-31B5EBF8E02C}" type="slidenum">
              <a:rPr lang="en-US" smtClean="0"/>
              <a:pPr/>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667"/>
            <a:ext cx="12189624" cy="6856664"/>
          </a:xfrm>
          <a:prstGeom prst="rect">
            <a:avLst/>
          </a:prstGeom>
        </p:spPr>
      </p:pic>
      <p:sp>
        <p:nvSpPr>
          <p:cNvPr id="2" name="Title 1"/>
          <p:cNvSpPr>
            <a:spLocks noGrp="1"/>
          </p:cNvSpPr>
          <p:nvPr>
            <p:ph type="ctrTitle" hasCustomPrompt="1"/>
          </p:nvPr>
        </p:nvSpPr>
        <p:spPr>
          <a:xfrm>
            <a:off x="4267200" y="3886201"/>
            <a:ext cx="6972300" cy="609600"/>
          </a:xfrm>
        </p:spPr>
        <p:txBody>
          <a:bodyPr anchor="t">
            <a:normAutofit/>
          </a:bodyPr>
          <a:lstStyle>
            <a:lvl1pPr algn="l">
              <a:defRPr sz="4000"/>
            </a:lvl1pPr>
          </a:lstStyle>
          <a:p>
            <a:r>
              <a:rPr lang="en-US" dirty="0"/>
              <a:t>Click to add title</a:t>
            </a:r>
          </a:p>
        </p:txBody>
      </p:sp>
      <p:sp>
        <p:nvSpPr>
          <p:cNvPr id="3" name="Subtitle 2"/>
          <p:cNvSpPr>
            <a:spLocks noGrp="1"/>
          </p:cNvSpPr>
          <p:nvPr>
            <p:ph type="subTitle" idx="1" hasCustomPrompt="1"/>
          </p:nvPr>
        </p:nvSpPr>
        <p:spPr>
          <a:xfrm>
            <a:off x="4267200" y="4495800"/>
            <a:ext cx="6972300" cy="571499"/>
          </a:xfrm>
        </p:spPr>
        <p:txBody>
          <a:bodyPr lIns="0" tIns="0" rIns="0" bIns="0"/>
          <a:lstStyle>
            <a:lvl1pPr marL="0" indent="0" algn="l">
              <a:buNone/>
              <a:defRPr sz="2400" b="1"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267200" y="5067300"/>
            <a:ext cx="4010128" cy="1143000"/>
          </a:xfrm>
        </p:spPr>
        <p:txBody>
          <a:bodyPr lIns="0" tIns="0" rIns="0" bIns="0">
            <a:normAutofit/>
          </a:bodyPr>
          <a:lstStyle>
            <a:lvl1pPr marL="0" indent="0">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
        <p:nvSpPr>
          <p:cNvPr id="8" name="Picture Placeholder 7"/>
          <p:cNvSpPr>
            <a:spLocks noGrp="1"/>
          </p:cNvSpPr>
          <p:nvPr>
            <p:ph type="pic" sz="quarter" idx="14" hasCustomPrompt="1"/>
          </p:nvPr>
        </p:nvSpPr>
        <p:spPr>
          <a:xfrm>
            <a:off x="0" y="0"/>
            <a:ext cx="12192000" cy="3440288"/>
          </a:xfrm>
          <a:solidFill>
            <a:schemeClr val="bg1">
              <a:lumMod val="85000"/>
            </a:schemeClr>
          </a:solidFill>
          <a:ln>
            <a:noFill/>
          </a:ln>
        </p:spPr>
        <p:txBody>
          <a:bodyPr anchor="ctr"/>
          <a:lstStyle>
            <a:lvl1pPr marL="0" indent="0" algn="ctr">
              <a:buNone/>
              <a:defRPr baseline="0">
                <a:solidFill>
                  <a:schemeClr val="bg1">
                    <a:lumMod val="50000"/>
                  </a:schemeClr>
                </a:solidFill>
              </a:defRPr>
            </a:lvl1pPr>
          </a:lstStyle>
          <a:p>
            <a:r>
              <a:rPr lang="en-US" dirty="0"/>
              <a:t>Click to add image</a:t>
            </a:r>
          </a:p>
        </p:txBody>
      </p:sp>
      <p:cxnSp>
        <p:nvCxnSpPr>
          <p:cNvPr id="16" name="Straight Connector 15"/>
          <p:cNvCxnSpPr/>
          <p:nvPr/>
        </p:nvCxnSpPr>
        <p:spPr>
          <a:xfrm>
            <a:off x="3778686" y="3886200"/>
            <a:ext cx="0" cy="232410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5475" y="3411128"/>
            <a:ext cx="3030108" cy="1982101"/>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4 Dark">
    <p:bg>
      <p:bgPr>
        <a:solidFill>
          <a:schemeClr val="accent1"/>
        </a:solidFill>
        <a:effectLst/>
      </p:bgPr>
    </p:bg>
    <p:spTree>
      <p:nvGrpSpPr>
        <p:cNvPr id="1" name=""/>
        <p:cNvGrpSpPr/>
        <p:nvPr/>
      </p:nvGrpSpPr>
      <p:grpSpPr>
        <a:xfrm>
          <a:off x="0" y="0"/>
          <a:ext cx="0" cy="0"/>
          <a:chOff x="0" y="0"/>
          <a:chExt cx="0" cy="0"/>
        </a:xfrm>
      </p:grpSpPr>
      <p:sp>
        <p:nvSpPr>
          <p:cNvPr id="20" name="Date Placeholder 19"/>
          <p:cNvSpPr>
            <a:spLocks noGrp="1"/>
          </p:cNvSpPr>
          <p:nvPr>
            <p:ph type="dt" sz="half" idx="18"/>
          </p:nvPr>
        </p:nvSpPr>
        <p:spPr/>
        <p:txBody>
          <a:bodyPr/>
          <a:lstStyle/>
          <a:p>
            <a:r>
              <a:rPr lang="en-US"/>
              <a:t>21 January 2022</a:t>
            </a:r>
            <a:endParaRPr lang="en-US" dirty="0"/>
          </a:p>
        </p:txBody>
      </p:sp>
      <p:sp>
        <p:nvSpPr>
          <p:cNvPr id="24" name="Footer Placeholder 23"/>
          <p:cNvSpPr>
            <a:spLocks noGrp="1"/>
          </p:cNvSpPr>
          <p:nvPr>
            <p:ph type="ftr" sz="quarter" idx="19"/>
          </p:nvPr>
        </p:nvSpPr>
        <p:spPr/>
        <p:txBody>
          <a:bodyPr/>
          <a:lstStyle/>
          <a:p>
            <a:r>
              <a:rPr lang="en-US"/>
              <a:t>SolFER Drive Center Colloquia</a:t>
            </a:r>
            <a:endParaRPr lang="en-US" dirty="0"/>
          </a:p>
        </p:txBody>
      </p:sp>
      <p:sp>
        <p:nvSpPr>
          <p:cNvPr id="25" name="Slide Number Placeholder 24"/>
          <p:cNvSpPr>
            <a:spLocks noGrp="1"/>
          </p:cNvSpPr>
          <p:nvPr>
            <p:ph type="sldNum" sz="quarter" idx="20"/>
          </p:nvPr>
        </p:nvSpPr>
        <p:spPr/>
        <p:txBody>
          <a:bodyPr/>
          <a:lstStyle/>
          <a:p>
            <a:fld id="{4EBCDCBD-78E1-0D41-A999-31B5EBF8E02C}" type="slidenum">
              <a:rPr lang="en-US" smtClean="0"/>
              <a:pPr/>
              <a:t>‹#›</a:t>
            </a:fld>
            <a:endParaRPr lang="en-US" dirty="0"/>
          </a:p>
        </p:txBody>
      </p:sp>
      <p:sp>
        <p:nvSpPr>
          <p:cNvPr id="13" name="Rectangle 12"/>
          <p:cNvSpPr/>
          <p:nvPr/>
        </p:nvSpPr>
        <p:spPr>
          <a:xfrm>
            <a:off x="0" y="6291470"/>
            <a:ext cx="12192000" cy="566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 y="667"/>
            <a:ext cx="12189624" cy="6856664"/>
          </a:xfrm>
          <a:prstGeom prst="rect">
            <a:avLst/>
          </a:prstGeom>
        </p:spPr>
      </p:pic>
      <p:sp>
        <p:nvSpPr>
          <p:cNvPr id="14" name="Rectangle 13"/>
          <p:cNvSpPr/>
          <p:nvPr/>
        </p:nvSpPr>
        <p:spPr>
          <a:xfrm>
            <a:off x="0" y="4358640"/>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267200" y="3886201"/>
            <a:ext cx="6972300" cy="609600"/>
          </a:xfrm>
        </p:spPr>
        <p:txBody>
          <a:bodyPr anchor="t">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4267200" y="4495800"/>
            <a:ext cx="6972300" cy="571499"/>
          </a:xfrm>
        </p:spPr>
        <p:txBody>
          <a:bodyPr lIns="0" tIns="0" rIns="0" bIns="0"/>
          <a:lstStyle>
            <a:lvl1pPr marL="0" indent="0" algn="l">
              <a:buNone/>
              <a:defRPr sz="2400" b="1">
                <a:solidFill>
                  <a:schemeClr val="accent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267200" y="5067300"/>
            <a:ext cx="4010128" cy="1143000"/>
          </a:xfrm>
        </p:spPr>
        <p:txBody>
          <a:bodyPr lIns="0" tIns="0" rIns="0" bIns="0">
            <a:normAutofit/>
          </a:bodyPr>
          <a:lstStyle>
            <a:lvl1pPr marL="0" indent="0">
              <a:spcBef>
                <a:spcPts val="0"/>
              </a:spcBef>
              <a:buNone/>
              <a:defRPr sz="1400">
                <a:solidFill>
                  <a:schemeClr val="accent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
        <p:nvSpPr>
          <p:cNvPr id="21" name="Picture Placeholder 7"/>
          <p:cNvSpPr>
            <a:spLocks noGrp="1"/>
          </p:cNvSpPr>
          <p:nvPr>
            <p:ph type="pic" sz="quarter" idx="15" hasCustomPrompt="1"/>
          </p:nvPr>
        </p:nvSpPr>
        <p:spPr>
          <a:xfrm>
            <a:off x="-2370" y="0"/>
            <a:ext cx="4063997" cy="3440287"/>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sp>
        <p:nvSpPr>
          <p:cNvPr id="22" name="Picture Placeholder 7"/>
          <p:cNvSpPr>
            <a:spLocks noGrp="1"/>
          </p:cNvSpPr>
          <p:nvPr>
            <p:ph type="pic" sz="quarter" idx="16" hasCustomPrompt="1"/>
          </p:nvPr>
        </p:nvSpPr>
        <p:spPr>
          <a:xfrm>
            <a:off x="4061628" y="0"/>
            <a:ext cx="4063996" cy="3440287"/>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sp>
        <p:nvSpPr>
          <p:cNvPr id="23" name="Picture Placeholder 7"/>
          <p:cNvSpPr>
            <a:spLocks noGrp="1"/>
          </p:cNvSpPr>
          <p:nvPr>
            <p:ph type="pic" sz="quarter" idx="17" hasCustomPrompt="1"/>
          </p:nvPr>
        </p:nvSpPr>
        <p:spPr>
          <a:xfrm>
            <a:off x="8125625" y="0"/>
            <a:ext cx="4066376" cy="3440287"/>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cxnSp>
        <p:nvCxnSpPr>
          <p:cNvPr id="15" name="Straight Connector 14"/>
          <p:cNvCxnSpPr/>
          <p:nvPr userDrawn="1"/>
        </p:nvCxnSpPr>
        <p:spPr>
          <a:xfrm>
            <a:off x="3778686" y="3886200"/>
            <a:ext cx="0" cy="2324100"/>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475" y="3411128"/>
            <a:ext cx="3030109" cy="1982102"/>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4 Light">
    <p:spTree>
      <p:nvGrpSpPr>
        <p:cNvPr id="1" name=""/>
        <p:cNvGrpSpPr/>
        <p:nvPr/>
      </p:nvGrpSpPr>
      <p:grpSpPr>
        <a:xfrm>
          <a:off x="0" y="0"/>
          <a:ext cx="0" cy="0"/>
          <a:chOff x="0" y="0"/>
          <a:chExt cx="0" cy="0"/>
        </a:xfrm>
      </p:grpSpPr>
      <p:sp>
        <p:nvSpPr>
          <p:cNvPr id="16" name="Date Placeholder 15"/>
          <p:cNvSpPr>
            <a:spLocks noGrp="1"/>
          </p:cNvSpPr>
          <p:nvPr>
            <p:ph type="dt" sz="half" idx="18"/>
          </p:nvPr>
        </p:nvSpPr>
        <p:spPr/>
        <p:txBody>
          <a:bodyPr/>
          <a:lstStyle/>
          <a:p>
            <a:r>
              <a:rPr lang="en-US"/>
              <a:t>21 January 2022</a:t>
            </a:r>
            <a:endParaRPr lang="en-US" dirty="0"/>
          </a:p>
        </p:txBody>
      </p:sp>
      <p:sp>
        <p:nvSpPr>
          <p:cNvPr id="17" name="Footer Placeholder 16"/>
          <p:cNvSpPr>
            <a:spLocks noGrp="1"/>
          </p:cNvSpPr>
          <p:nvPr>
            <p:ph type="ftr" sz="quarter" idx="19"/>
          </p:nvPr>
        </p:nvSpPr>
        <p:spPr/>
        <p:txBody>
          <a:bodyPr/>
          <a:lstStyle/>
          <a:p>
            <a:r>
              <a:rPr lang="en-US"/>
              <a:t>SolFER Drive Center Colloquia</a:t>
            </a:r>
            <a:endParaRPr lang="en-US" dirty="0"/>
          </a:p>
        </p:txBody>
      </p:sp>
      <p:sp>
        <p:nvSpPr>
          <p:cNvPr id="19" name="Slide Number Placeholder 18"/>
          <p:cNvSpPr>
            <a:spLocks noGrp="1"/>
          </p:cNvSpPr>
          <p:nvPr>
            <p:ph type="sldNum" sz="quarter" idx="20"/>
          </p:nvPr>
        </p:nvSpPr>
        <p:spPr/>
        <p:txBody>
          <a:bodyPr/>
          <a:lstStyle/>
          <a:p>
            <a:fld id="{4EBCDCBD-78E1-0D41-A999-31B5EBF8E02C}" type="slidenum">
              <a:rPr lang="en-US" smtClean="0"/>
              <a:pPr/>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75" y="667"/>
            <a:ext cx="12189624" cy="6856664"/>
          </a:xfrm>
          <a:prstGeom prst="rect">
            <a:avLst/>
          </a:prstGeom>
        </p:spPr>
      </p:pic>
      <p:sp>
        <p:nvSpPr>
          <p:cNvPr id="2" name="Title 1"/>
          <p:cNvSpPr>
            <a:spLocks noGrp="1"/>
          </p:cNvSpPr>
          <p:nvPr>
            <p:ph type="ctrTitle" hasCustomPrompt="1"/>
          </p:nvPr>
        </p:nvSpPr>
        <p:spPr>
          <a:xfrm>
            <a:off x="4267200" y="3886201"/>
            <a:ext cx="6972300" cy="609600"/>
          </a:xfrm>
        </p:spPr>
        <p:txBody>
          <a:bodyPr anchor="t">
            <a:normAutofit/>
          </a:bodyPr>
          <a:lstStyle>
            <a:lvl1pPr algn="l">
              <a:defRPr sz="4000"/>
            </a:lvl1pPr>
          </a:lstStyle>
          <a:p>
            <a:r>
              <a:rPr lang="en-US" dirty="0"/>
              <a:t>Click to add title</a:t>
            </a:r>
          </a:p>
        </p:txBody>
      </p:sp>
      <p:sp>
        <p:nvSpPr>
          <p:cNvPr id="3" name="Subtitle 2"/>
          <p:cNvSpPr>
            <a:spLocks noGrp="1"/>
          </p:cNvSpPr>
          <p:nvPr>
            <p:ph type="subTitle" idx="1" hasCustomPrompt="1"/>
          </p:nvPr>
        </p:nvSpPr>
        <p:spPr>
          <a:xfrm>
            <a:off x="4267200" y="4495800"/>
            <a:ext cx="6972300" cy="571499"/>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267200" y="5067300"/>
            <a:ext cx="4010128" cy="1143000"/>
          </a:xfrm>
        </p:spPr>
        <p:txBody>
          <a:bodyPr lIns="0" tIns="0" rIns="0" bIns="0">
            <a:normAutofit/>
          </a:bodyPr>
          <a:lstStyle>
            <a:lvl1pPr marL="0" indent="0">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
        <p:nvSpPr>
          <p:cNvPr id="21" name="Picture Placeholder 7"/>
          <p:cNvSpPr>
            <a:spLocks noGrp="1"/>
          </p:cNvSpPr>
          <p:nvPr>
            <p:ph type="pic" sz="quarter" idx="15" hasCustomPrompt="1"/>
          </p:nvPr>
        </p:nvSpPr>
        <p:spPr>
          <a:xfrm>
            <a:off x="1" y="0"/>
            <a:ext cx="4063999" cy="3440287"/>
          </a:xfrm>
          <a:solidFill>
            <a:schemeClr val="bg1">
              <a:lumMod val="85000"/>
            </a:schemeClr>
          </a:solidFill>
          <a:ln>
            <a:noFill/>
          </a:ln>
        </p:spPr>
        <p:txBody>
          <a:bodyPr anchor="ctr"/>
          <a:lstStyle>
            <a:lvl1pPr marL="0" indent="0" algn="ctr">
              <a:buNone/>
              <a:defRPr baseline="0">
                <a:solidFill>
                  <a:schemeClr val="bg1">
                    <a:lumMod val="50000"/>
                  </a:schemeClr>
                </a:solidFill>
              </a:defRPr>
            </a:lvl1pPr>
          </a:lstStyle>
          <a:p>
            <a:r>
              <a:rPr lang="en-US" dirty="0"/>
              <a:t>Click to add image</a:t>
            </a:r>
          </a:p>
        </p:txBody>
      </p:sp>
      <p:sp>
        <p:nvSpPr>
          <p:cNvPr id="22" name="Picture Placeholder 7"/>
          <p:cNvSpPr>
            <a:spLocks noGrp="1"/>
          </p:cNvSpPr>
          <p:nvPr>
            <p:ph type="pic" sz="quarter" idx="16" hasCustomPrompt="1"/>
          </p:nvPr>
        </p:nvSpPr>
        <p:spPr>
          <a:xfrm>
            <a:off x="4064000" y="0"/>
            <a:ext cx="4061625" cy="3440287"/>
          </a:xfrm>
          <a:solidFill>
            <a:schemeClr val="bg1">
              <a:lumMod val="85000"/>
            </a:schemeClr>
          </a:solidFill>
          <a:ln>
            <a:noFill/>
          </a:ln>
        </p:spPr>
        <p:txBody>
          <a:bodyPr anchor="ctr"/>
          <a:lstStyle>
            <a:lvl1pPr marL="0" indent="0" algn="ctr">
              <a:buNone/>
              <a:defRPr baseline="0">
                <a:solidFill>
                  <a:schemeClr val="bg1">
                    <a:lumMod val="50000"/>
                  </a:schemeClr>
                </a:solidFill>
              </a:defRPr>
            </a:lvl1pPr>
          </a:lstStyle>
          <a:p>
            <a:r>
              <a:rPr lang="en-US" dirty="0"/>
              <a:t>Click to add image</a:t>
            </a:r>
          </a:p>
        </p:txBody>
      </p:sp>
      <p:sp>
        <p:nvSpPr>
          <p:cNvPr id="23" name="Picture Placeholder 7"/>
          <p:cNvSpPr>
            <a:spLocks noGrp="1"/>
          </p:cNvSpPr>
          <p:nvPr>
            <p:ph type="pic" sz="quarter" idx="17" hasCustomPrompt="1"/>
          </p:nvPr>
        </p:nvSpPr>
        <p:spPr>
          <a:xfrm>
            <a:off x="8125625" y="0"/>
            <a:ext cx="4066375" cy="3440287"/>
          </a:xfrm>
          <a:solidFill>
            <a:schemeClr val="bg1">
              <a:lumMod val="85000"/>
            </a:schemeClr>
          </a:solidFill>
          <a:ln>
            <a:noFill/>
          </a:ln>
        </p:spPr>
        <p:txBody>
          <a:bodyPr anchor="ctr"/>
          <a:lstStyle>
            <a:lvl1pPr marL="0" indent="0" algn="ctr">
              <a:buNone/>
              <a:defRPr baseline="0">
                <a:solidFill>
                  <a:schemeClr val="bg1">
                    <a:lumMod val="50000"/>
                  </a:schemeClr>
                </a:solidFill>
              </a:defRPr>
            </a:lvl1pPr>
          </a:lstStyle>
          <a:p>
            <a:r>
              <a:rPr lang="en-US" dirty="0"/>
              <a:t>Click to add image</a:t>
            </a:r>
          </a:p>
        </p:txBody>
      </p:sp>
      <p:cxnSp>
        <p:nvCxnSpPr>
          <p:cNvPr id="18" name="Straight Connector 17"/>
          <p:cNvCxnSpPr/>
          <p:nvPr/>
        </p:nvCxnSpPr>
        <p:spPr>
          <a:xfrm>
            <a:off x="3778686" y="3886200"/>
            <a:ext cx="0" cy="232410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5475" y="3411128"/>
            <a:ext cx="3030108" cy="1982101"/>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5 Dark">
    <p:bg>
      <p:bgPr>
        <a:solidFill>
          <a:schemeClr val="accent1"/>
        </a:solidFill>
        <a:effectLst/>
      </p:bgPr>
    </p:bg>
    <p:spTree>
      <p:nvGrpSpPr>
        <p:cNvPr id="1" name=""/>
        <p:cNvGrpSpPr/>
        <p:nvPr/>
      </p:nvGrpSpPr>
      <p:grpSpPr>
        <a:xfrm>
          <a:off x="0" y="0"/>
          <a:ext cx="0" cy="0"/>
          <a:chOff x="0" y="0"/>
          <a:chExt cx="0" cy="0"/>
        </a:xfrm>
      </p:grpSpPr>
      <p:sp>
        <p:nvSpPr>
          <p:cNvPr id="19" name="Date Placeholder 18"/>
          <p:cNvSpPr>
            <a:spLocks noGrp="1"/>
          </p:cNvSpPr>
          <p:nvPr>
            <p:ph type="dt" sz="half" idx="15"/>
          </p:nvPr>
        </p:nvSpPr>
        <p:spPr/>
        <p:txBody>
          <a:bodyPr/>
          <a:lstStyle/>
          <a:p>
            <a:r>
              <a:rPr lang="en-US"/>
              <a:t>21 January 2022</a:t>
            </a:r>
            <a:endParaRPr lang="en-US" dirty="0"/>
          </a:p>
        </p:txBody>
      </p:sp>
      <p:sp>
        <p:nvSpPr>
          <p:cNvPr id="22" name="Footer Placeholder 21"/>
          <p:cNvSpPr>
            <a:spLocks noGrp="1"/>
          </p:cNvSpPr>
          <p:nvPr>
            <p:ph type="ftr" sz="quarter" idx="16"/>
          </p:nvPr>
        </p:nvSpPr>
        <p:spPr/>
        <p:txBody>
          <a:bodyPr/>
          <a:lstStyle/>
          <a:p>
            <a:r>
              <a:rPr lang="en-US"/>
              <a:t>SolFER Drive Center Colloquia</a:t>
            </a:r>
            <a:endParaRPr lang="en-US" dirty="0"/>
          </a:p>
        </p:txBody>
      </p:sp>
      <p:sp>
        <p:nvSpPr>
          <p:cNvPr id="23" name="Slide Number Placeholder 22"/>
          <p:cNvSpPr>
            <a:spLocks noGrp="1"/>
          </p:cNvSpPr>
          <p:nvPr>
            <p:ph type="sldNum" sz="quarter" idx="17"/>
          </p:nvPr>
        </p:nvSpPr>
        <p:spPr/>
        <p:txBody>
          <a:bodyPr/>
          <a:lstStyle/>
          <a:p>
            <a:fld id="{4EBCDCBD-78E1-0D41-A999-31B5EBF8E02C}" type="slidenum">
              <a:rPr lang="en-US" smtClean="0"/>
              <a:pPr/>
              <a:t>‹#›</a:t>
            </a:fld>
            <a:endParaRPr lang="en-US" dirty="0"/>
          </a:p>
        </p:txBody>
      </p:sp>
      <p:pic>
        <p:nvPicPr>
          <p:cNvPr id="21" name="Picture 2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 y="667"/>
            <a:ext cx="12189624" cy="6856664"/>
          </a:xfrm>
          <a:prstGeom prst="rect">
            <a:avLst/>
          </a:prstGeom>
        </p:spPr>
      </p:pic>
      <p:sp>
        <p:nvSpPr>
          <p:cNvPr id="13" name="Rectangle 12"/>
          <p:cNvSpPr/>
          <p:nvPr/>
        </p:nvSpPr>
        <p:spPr>
          <a:xfrm>
            <a:off x="0" y="4361627"/>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191000" y="1028700"/>
            <a:ext cx="6819900" cy="1482245"/>
          </a:xfrm>
        </p:spPr>
        <p:txBody>
          <a:bodyPr anchor="t">
            <a:normAutofit/>
          </a:bodyPr>
          <a:lstStyle>
            <a:lvl1pPr algn="l">
              <a:defRPr sz="3200" baseline="0">
                <a:solidFill>
                  <a:schemeClr val="bg1"/>
                </a:solidFill>
              </a:defRPr>
            </a:lvl1pPr>
          </a:lstStyle>
          <a:p>
            <a:r>
              <a:rPr lang="en-US" dirty="0"/>
              <a:t>Click to add title </a:t>
            </a:r>
            <a:br>
              <a:rPr lang="en-US" dirty="0"/>
            </a:br>
            <a:r>
              <a:rPr lang="en-US" dirty="0"/>
              <a:t>(recommended for titles that </a:t>
            </a:r>
            <a:br>
              <a:rPr lang="en-US" dirty="0"/>
            </a:br>
            <a:r>
              <a:rPr lang="en-US" dirty="0"/>
              <a:t>are 2-3 lines long)</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4338" y="532082"/>
            <a:ext cx="3271029" cy="2139696"/>
          </a:xfrm>
          <a:prstGeom prst="rect">
            <a:avLst/>
          </a:prstGeom>
        </p:spPr>
      </p:pic>
      <p:cxnSp>
        <p:nvCxnSpPr>
          <p:cNvPr id="8" name="Straight Connector 7"/>
          <p:cNvCxnSpPr/>
          <p:nvPr/>
        </p:nvCxnSpPr>
        <p:spPr>
          <a:xfrm>
            <a:off x="4191000" y="3855309"/>
            <a:ext cx="68199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4" hasCustomPrompt="1"/>
          </p:nvPr>
        </p:nvSpPr>
        <p:spPr>
          <a:xfrm>
            <a:off x="4191000" y="3976706"/>
            <a:ext cx="6819900" cy="2233594"/>
          </a:xfrm>
        </p:spPr>
        <p:txBody>
          <a:bodyPr lIns="0" tIns="0" rIns="0" bIns="0">
            <a:normAutofit/>
          </a:bodyPr>
          <a:lstStyle>
            <a:lvl1pPr marL="0" indent="0">
              <a:spcBef>
                <a:spcPts val="200"/>
              </a:spcBef>
              <a:buNone/>
              <a:defRPr sz="1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effectLst/>
                <a:latin typeface="Helvetica" charset="0"/>
              </a:rPr>
              <a:t>Click to add classification text</a:t>
            </a:r>
          </a:p>
        </p:txBody>
      </p:sp>
      <p:cxnSp>
        <p:nvCxnSpPr>
          <p:cNvPr id="20" name="Straight Connector 19"/>
          <p:cNvCxnSpPr/>
          <p:nvPr/>
        </p:nvCxnSpPr>
        <p:spPr>
          <a:xfrm>
            <a:off x="4191000" y="3855309"/>
            <a:ext cx="68199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191000" y="3855309"/>
            <a:ext cx="6819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4191001" y="2514600"/>
            <a:ext cx="6819900" cy="342899"/>
          </a:xfrm>
        </p:spPr>
        <p:txBody>
          <a:bodyPr lIns="0" tIns="0" rIns="0" bIns="0">
            <a:normAutofit/>
          </a:bodyPr>
          <a:lstStyle>
            <a:lvl1pPr marL="0" indent="0" algn="l">
              <a:buNone/>
              <a:defRPr sz="1600" b="1">
                <a:solidFill>
                  <a:schemeClr val="accent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7" name="Text Placeholder 11"/>
          <p:cNvSpPr>
            <a:spLocks noGrp="1"/>
          </p:cNvSpPr>
          <p:nvPr>
            <p:ph type="body" sz="quarter" idx="13" hasCustomPrompt="1"/>
          </p:nvPr>
        </p:nvSpPr>
        <p:spPr>
          <a:xfrm>
            <a:off x="4191000" y="2860102"/>
            <a:ext cx="6819900" cy="790832"/>
          </a:xfrm>
        </p:spPr>
        <p:txBody>
          <a:bodyPr lIns="0" tIns="0" rIns="0" bIns="0">
            <a:normAutofit/>
          </a:bodyPr>
          <a:lstStyle>
            <a:lvl1pPr marL="0" indent="0">
              <a:spcBef>
                <a:spcPts val="0"/>
              </a:spcBef>
              <a:buNone/>
              <a:defRPr sz="1200">
                <a:solidFill>
                  <a:schemeClr val="accent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Tree>
  </p:cSld>
  <p:clrMapOvr>
    <a:masterClrMapping/>
  </p:clrMapOvr>
  <p:extLst>
    <p:ext uri="{DCECCB84-F9BA-43D5-87BE-67443E8EF086}">
      <p15:sldGuideLst xmlns:p15="http://schemas.microsoft.com/office/powerpoint/2012/main">
        <p15:guide id="5" pos="6936">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6499798"/>
            <a:ext cx="12192000" cy="3566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dirty="0"/>
          </a:p>
        </p:txBody>
      </p:sp>
      <p:cxnSp>
        <p:nvCxnSpPr>
          <p:cNvPr id="15" name="Straight Connector 14"/>
          <p:cNvCxnSpPr/>
          <p:nvPr userDrawn="1"/>
        </p:nvCxnSpPr>
        <p:spPr>
          <a:xfrm>
            <a:off x="0" y="6500474"/>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57200" y="419100"/>
            <a:ext cx="11277600" cy="762000"/>
          </a:xfrm>
          <a:prstGeom prst="rect">
            <a:avLst/>
          </a:prstGeom>
        </p:spPr>
        <p:txBody>
          <a:bodyPr vert="horz" lIns="0" tIns="0" rIns="0" bIns="0" rtlCol="0" anchor="t" anchorCtr="0">
            <a:normAutofit/>
          </a:bodyPr>
          <a:lstStyle/>
          <a:p>
            <a:r>
              <a:rPr lang="en-US" dirty="0"/>
              <a:t>Click to add title</a:t>
            </a:r>
          </a:p>
        </p:txBody>
      </p:sp>
      <p:sp>
        <p:nvSpPr>
          <p:cNvPr id="3" name="Text Placeholder 2"/>
          <p:cNvSpPr>
            <a:spLocks noGrp="1"/>
          </p:cNvSpPr>
          <p:nvPr>
            <p:ph type="body" idx="1"/>
          </p:nvPr>
        </p:nvSpPr>
        <p:spPr>
          <a:xfrm>
            <a:off x="952500" y="1181100"/>
            <a:ext cx="10287000" cy="5029200"/>
          </a:xfrm>
          <a:prstGeom prst="rect">
            <a:avLst/>
          </a:prstGeom>
        </p:spPr>
        <p:txBody>
          <a:bodyPr vert="horz" lIns="0" tIns="0" rIns="0" bIns="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036810" y="6500814"/>
            <a:ext cx="1371600" cy="357186"/>
          </a:xfrm>
          <a:prstGeom prst="rect">
            <a:avLst/>
          </a:prstGeom>
        </p:spPr>
        <p:txBody>
          <a:bodyPr vert="horz" lIns="91440" tIns="0" rIns="91440" bIns="0" rtlCol="0" anchor="ctr"/>
          <a:lstStyle>
            <a:lvl1pPr algn="r">
              <a:defRPr sz="1000">
                <a:solidFill>
                  <a:schemeClr val="bg1">
                    <a:lumMod val="50000"/>
                  </a:schemeClr>
                </a:solidFill>
              </a:defRPr>
            </a:lvl1pPr>
          </a:lstStyle>
          <a:p>
            <a:r>
              <a:rPr lang="en-US"/>
              <a:t>21 January 2022</a:t>
            </a:r>
            <a:endParaRPr lang="en-US" dirty="0"/>
          </a:p>
        </p:txBody>
      </p:sp>
      <p:sp>
        <p:nvSpPr>
          <p:cNvPr id="5" name="Footer Placeholder 4"/>
          <p:cNvSpPr>
            <a:spLocks noGrp="1"/>
          </p:cNvSpPr>
          <p:nvPr>
            <p:ph type="ftr" sz="quarter" idx="3"/>
          </p:nvPr>
        </p:nvSpPr>
        <p:spPr>
          <a:xfrm>
            <a:off x="742416" y="6500814"/>
            <a:ext cx="3197406" cy="355600"/>
          </a:xfrm>
          <a:prstGeom prst="rect">
            <a:avLst/>
          </a:prstGeom>
        </p:spPr>
        <p:txBody>
          <a:bodyPr vert="horz" lIns="91440" tIns="0" rIns="91440" bIns="0" rtlCol="0" anchor="ctr"/>
          <a:lstStyle>
            <a:lvl1pPr algn="l">
              <a:defRPr sz="1000">
                <a:solidFill>
                  <a:schemeClr val="bg1">
                    <a:lumMod val="50000"/>
                  </a:schemeClr>
                </a:solidFill>
              </a:defRPr>
            </a:lvl1pPr>
          </a:lstStyle>
          <a:p>
            <a:r>
              <a:rPr lang="en-US"/>
              <a:t>SolFER Drive Center Colloquia</a:t>
            </a:r>
            <a:endParaRPr lang="en-US" dirty="0"/>
          </a:p>
        </p:txBody>
      </p:sp>
      <p:sp>
        <p:nvSpPr>
          <p:cNvPr id="6" name="Slide Number Placeholder 5"/>
          <p:cNvSpPr>
            <a:spLocks noGrp="1"/>
          </p:cNvSpPr>
          <p:nvPr>
            <p:ph type="sldNum" sz="quarter" idx="4"/>
          </p:nvPr>
        </p:nvSpPr>
        <p:spPr>
          <a:xfrm>
            <a:off x="11440302" y="6500474"/>
            <a:ext cx="381000" cy="357526"/>
          </a:xfrm>
          <a:prstGeom prst="rect">
            <a:avLst/>
          </a:prstGeom>
        </p:spPr>
        <p:txBody>
          <a:bodyPr vert="horz" lIns="0" tIns="0" rIns="0" bIns="0" rtlCol="0" anchor="ctr"/>
          <a:lstStyle>
            <a:lvl1pPr algn="ctr">
              <a:defRPr sz="1000" b="1">
                <a:solidFill>
                  <a:schemeClr val="accent2"/>
                </a:solidFill>
              </a:defRPr>
            </a:lvl1pPr>
          </a:lstStyle>
          <a:p>
            <a:fld id="{4EBCDCBD-78E1-0D41-A999-31B5EBF8E02C}" type="slidenum">
              <a:rPr lang="en-US" smtClean="0"/>
              <a:pPr/>
              <a:t>‹#›</a:t>
            </a:fld>
            <a:endParaRPr lang="en-US" dirty="0"/>
          </a:p>
        </p:txBody>
      </p:sp>
      <p:cxnSp>
        <p:nvCxnSpPr>
          <p:cNvPr id="8" name="Straight Connector 7"/>
          <p:cNvCxnSpPr/>
          <p:nvPr userDrawn="1"/>
        </p:nvCxnSpPr>
        <p:spPr>
          <a:xfrm>
            <a:off x="11424239" y="6604000"/>
            <a:ext cx="0" cy="155141"/>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457200" y="6566791"/>
            <a:ext cx="210893" cy="226709"/>
          </a:xfrm>
          <a:prstGeom prst="rect">
            <a:avLst/>
          </a:prstGeom>
        </p:spPr>
      </p:pic>
    </p:spTree>
    <p:extLst>
      <p:ext uri="{BB962C8B-B14F-4D97-AF65-F5344CB8AC3E}">
        <p14:creationId xmlns:p14="http://schemas.microsoft.com/office/powerpoint/2010/main" val="92444638"/>
      </p:ext>
    </p:extLst>
  </p:cSld>
  <p:clrMap bg1="lt1" tx1="dk1" bg2="lt2" tx2="dk2" accent1="accent1" accent2="accent2" accent3="accent3" accent4="accent4" accent5="accent5" accent6="accent6" hlink="hlink" folHlink="folHlink"/>
  <p:sldLayoutIdLst>
    <p:sldLayoutId id="2147483719" r:id="rId1"/>
    <p:sldLayoutId id="2147483692" r:id="rId2"/>
    <p:sldLayoutId id="2147483721" r:id="rId3"/>
    <p:sldLayoutId id="2147483693" r:id="rId4"/>
    <p:sldLayoutId id="2147483722" r:id="rId5"/>
    <p:sldLayoutId id="2147483694" r:id="rId6"/>
    <p:sldLayoutId id="2147483723" r:id="rId7"/>
    <p:sldLayoutId id="2147483695" r:id="rId8"/>
    <p:sldLayoutId id="2147483724" r:id="rId9"/>
    <p:sldLayoutId id="2147483717" r:id="rId10"/>
    <p:sldLayoutId id="2147483697" r:id="rId11"/>
    <p:sldLayoutId id="2147483731" r:id="rId12"/>
    <p:sldLayoutId id="2147483701" r:id="rId13"/>
    <p:sldLayoutId id="2147483732" r:id="rId14"/>
    <p:sldLayoutId id="2147483703" r:id="rId15"/>
    <p:sldLayoutId id="2147483733" r:id="rId16"/>
    <p:sldLayoutId id="2147483704" r:id="rId17"/>
    <p:sldLayoutId id="2147483734" r:id="rId18"/>
    <p:sldLayoutId id="2147483730" r:id="rId19"/>
    <p:sldLayoutId id="2147483736" r:id="rId20"/>
    <p:sldLayoutId id="2147483705" r:id="rId21"/>
    <p:sldLayoutId id="2147483735" r:id="rId22"/>
    <p:sldLayoutId id="2147483707" r:id="rId23"/>
    <p:sldLayoutId id="2147483708" r:id="rId24"/>
    <p:sldLayoutId id="2147483709" r:id="rId25"/>
    <p:sldLayoutId id="2147483725" r:id="rId26"/>
    <p:sldLayoutId id="2147483710" r:id="rId27"/>
    <p:sldLayoutId id="2147483711" r:id="rId28"/>
    <p:sldLayoutId id="2147483737" r:id="rId29"/>
    <p:sldLayoutId id="2147483712" r:id="rId30"/>
    <p:sldLayoutId id="2147483713" r:id="rId31"/>
    <p:sldLayoutId id="2147483727" r:id="rId32"/>
    <p:sldLayoutId id="2147483726" r:id="rId33"/>
    <p:sldLayoutId id="2147483720" r:id="rId34"/>
    <p:sldLayoutId id="2147483715" r:id="rId35"/>
  </p:sldLayoutIdLst>
  <p:hf hdr="0"/>
  <p:txStyles>
    <p:titleStyle>
      <a:lvl1pPr algn="l" defTabSz="914400" rtl="0" eaLnBrk="1" latinLnBrk="0" hangingPunct="1">
        <a:lnSpc>
          <a:spcPct val="90000"/>
        </a:lnSpc>
        <a:spcBef>
          <a:spcPct val="0"/>
        </a:spcBef>
        <a:buNone/>
        <a:defRPr sz="3600" b="1" kern="1200" baseline="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a:buChar char="•"/>
        <a:defRPr sz="2000" kern="1200">
          <a:solidFill>
            <a:schemeClr val="tx2">
              <a:lumMod val="75000"/>
            </a:schemeClr>
          </a:solidFill>
          <a:latin typeface="+mn-lt"/>
          <a:ea typeface="+mn-ea"/>
          <a:cs typeface="+mn-cs"/>
        </a:defRPr>
      </a:lvl1pPr>
      <a:lvl2pPr marL="693738" indent="-246063" algn="l" defTabSz="914400" rtl="0" eaLnBrk="1" latinLnBrk="0" hangingPunct="1">
        <a:lnSpc>
          <a:spcPct val="100000"/>
        </a:lnSpc>
        <a:spcBef>
          <a:spcPts val="400"/>
        </a:spcBef>
        <a:buFont typeface=".AppleSystemUIFont" charset="-120"/>
        <a:buChar char="-"/>
        <a:tabLst/>
        <a:defRPr sz="1600" kern="1200">
          <a:solidFill>
            <a:schemeClr val="tx2">
              <a:lumMod val="75000"/>
            </a:schemeClr>
          </a:solidFill>
          <a:latin typeface="+mn-lt"/>
          <a:ea typeface="+mn-ea"/>
          <a:cs typeface="+mn-cs"/>
        </a:defRPr>
      </a:lvl2pPr>
      <a:lvl3pPr marL="1150938" indent="-228600" algn="l" defTabSz="914400" rtl="0" eaLnBrk="1" latinLnBrk="0" hangingPunct="1">
        <a:lnSpc>
          <a:spcPct val="100000"/>
        </a:lnSpc>
        <a:spcBef>
          <a:spcPts val="400"/>
        </a:spcBef>
        <a:buSzPct val="80000"/>
        <a:buFont typeface="Wingdings" charset="2"/>
        <a:buChar char="§"/>
        <a:tabLst/>
        <a:defRPr sz="1600" kern="1200">
          <a:solidFill>
            <a:schemeClr val="tx2">
              <a:lumMod val="75000"/>
            </a:schemeClr>
          </a:solidFill>
          <a:latin typeface="+mn-lt"/>
          <a:ea typeface="+mn-ea"/>
          <a:cs typeface="+mn-cs"/>
        </a:defRPr>
      </a:lvl3pPr>
      <a:lvl4pPr marL="1606550" indent="-227013" algn="l" defTabSz="914400" rtl="0" eaLnBrk="1" latinLnBrk="0" hangingPunct="1">
        <a:lnSpc>
          <a:spcPct val="100000"/>
        </a:lnSpc>
        <a:spcBef>
          <a:spcPts val="400"/>
        </a:spcBef>
        <a:buSzPct val="80000"/>
        <a:buFont typeface="Courier New" charset="0"/>
        <a:buChar char="o"/>
        <a:tabLst/>
        <a:defRPr sz="1600" kern="1200">
          <a:solidFill>
            <a:schemeClr val="tx2">
              <a:lumMod val="75000"/>
            </a:schemeClr>
          </a:solidFill>
          <a:latin typeface="+mn-lt"/>
          <a:ea typeface="+mn-ea"/>
          <a:cs typeface="+mn-cs"/>
        </a:defRPr>
      </a:lvl4pPr>
      <a:lvl5pPr marL="2063750" indent="-228600" algn="l" defTabSz="914400" rtl="0" eaLnBrk="1" latinLnBrk="0" hangingPunct="1">
        <a:lnSpc>
          <a:spcPct val="100000"/>
        </a:lnSpc>
        <a:spcBef>
          <a:spcPts val="400"/>
        </a:spcBef>
        <a:buFont typeface="Arial"/>
        <a:buChar char="•"/>
        <a:tabLst/>
        <a:defRPr sz="1600" kern="1200" baseline="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 orient="horz" pos="264" userDrawn="1">
          <p15:clr>
            <a:srgbClr val="F26B43"/>
          </p15:clr>
        </p15:guide>
        <p15:guide id="11" pos="288" userDrawn="1">
          <p15:clr>
            <a:srgbClr val="F26B43"/>
          </p15:clr>
        </p15:guide>
        <p15:guide id="12" pos="7392" userDrawn="1">
          <p15:clr>
            <a:srgbClr val="F26B43"/>
          </p15:clr>
        </p15:guide>
        <p15:guide id="13" orient="horz" pos="3912" userDrawn="1">
          <p15:clr>
            <a:srgbClr val="F26B43"/>
          </p15:clr>
        </p15:guide>
        <p15:guide id="14" pos="3840" userDrawn="1">
          <p15:clr>
            <a:srgbClr val="F26B43"/>
          </p15:clr>
        </p15:guide>
        <p15:guide id="16" orient="horz" pos="936" userDrawn="1">
          <p15:clr>
            <a:srgbClr val="F26B43"/>
          </p15:clr>
        </p15:guide>
        <p15:guide id="17" pos="600" userDrawn="1">
          <p15:clr>
            <a:srgbClr val="F26B43"/>
          </p15:clr>
        </p15:guide>
        <p15:guide id="18" pos="7080" userDrawn="1">
          <p15:clr>
            <a:srgbClr val="F26B43"/>
          </p15:clr>
        </p15:guide>
        <p15:guide id="19" pos="4056" userDrawn="1">
          <p15:clr>
            <a:srgbClr val="F26B43"/>
          </p15:clr>
        </p15:guide>
        <p15:guide id="20" pos="3624" userDrawn="1">
          <p15:clr>
            <a:srgbClr val="F26B43"/>
          </p15:clr>
        </p15:guide>
        <p15:guide id="22" orient="horz" pos="74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11.xml"/><Relationship Id="rId6" Type="http://schemas.openxmlformats.org/officeDocument/2006/relationships/image" Target="../media/image34.png"/><Relationship Id="rId11" Type="http://schemas.openxmlformats.org/officeDocument/2006/relationships/image" Target="../media/image38.tiff"/><Relationship Id="rId5" Type="http://schemas.openxmlformats.org/officeDocument/2006/relationships/image" Target="../media/image33.png"/><Relationship Id="rId10" Type="http://schemas.openxmlformats.org/officeDocument/2006/relationships/image" Target="../media/image37.jpeg"/><Relationship Id="rId4" Type="http://schemas.openxmlformats.org/officeDocument/2006/relationships/image" Target="../media/image32.jpe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s://forms.gle/4abeQ5WZUJS4etWG7" TargetMode="External"/><Relationship Id="rId2" Type="http://schemas.openxmlformats.org/officeDocument/2006/relationships/hyperlink" Target="https://go.nasa.gov/3IeZjx2" TargetMode="External"/><Relationship Id="rId1" Type="http://schemas.openxmlformats.org/officeDocument/2006/relationships/slideLayout" Target="../slideLayouts/slideLayout11.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1.xml"/><Relationship Id="rId4" Type="http://schemas.openxmlformats.org/officeDocument/2006/relationships/image" Target="../media/image2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Heliospheric Distributed In-Situ Constellation (</a:t>
            </a:r>
            <a:r>
              <a:rPr lang="en-US" dirty="0" err="1"/>
              <a:t>HelioDISC</a:t>
            </a:r>
            <a:r>
              <a:rPr lang="en-US" dirty="0"/>
              <a:t>)</a:t>
            </a:r>
          </a:p>
        </p:txBody>
      </p:sp>
      <p:sp>
        <p:nvSpPr>
          <p:cNvPr id="6" name="Subtitle 5"/>
          <p:cNvSpPr>
            <a:spLocks noGrp="1"/>
          </p:cNvSpPr>
          <p:nvPr>
            <p:ph type="subTitle" idx="1"/>
          </p:nvPr>
        </p:nvSpPr>
        <p:spPr>
          <a:xfrm>
            <a:off x="685800" y="4038600"/>
            <a:ext cx="6971044" cy="838200"/>
          </a:xfrm>
        </p:spPr>
        <p:txBody>
          <a:bodyPr/>
          <a:lstStyle/>
          <a:p>
            <a:r>
              <a:rPr lang="en-US" dirty="0"/>
              <a:t>A mission to untangle the dynamic mesoscale Sun-Earth connection</a:t>
            </a:r>
          </a:p>
        </p:txBody>
      </p:sp>
      <p:sp>
        <p:nvSpPr>
          <p:cNvPr id="7" name="Text Placeholder 6"/>
          <p:cNvSpPr>
            <a:spLocks noGrp="1"/>
          </p:cNvSpPr>
          <p:nvPr>
            <p:ph type="body" sz="quarter" idx="13"/>
          </p:nvPr>
        </p:nvSpPr>
        <p:spPr>
          <a:xfrm>
            <a:off x="685799" y="4876800"/>
            <a:ext cx="5966210" cy="1333500"/>
          </a:xfrm>
        </p:spPr>
        <p:txBody>
          <a:bodyPr/>
          <a:lstStyle/>
          <a:p>
            <a:r>
              <a:rPr lang="en-US" dirty="0"/>
              <a:t>Robert C. Allen, M. Leary, J. </a:t>
            </a:r>
            <a:r>
              <a:rPr lang="en-US" dirty="0" err="1"/>
              <a:t>Vievering</a:t>
            </a:r>
            <a:r>
              <a:rPr lang="en-US" dirty="0"/>
              <a:t>, S. K. Vines, L. Jian, L. </a:t>
            </a:r>
            <a:r>
              <a:rPr lang="en-US" dirty="0" err="1"/>
              <a:t>Willson</a:t>
            </a:r>
            <a:r>
              <a:rPr lang="en-US" dirty="0"/>
              <a:t> III, </a:t>
            </a:r>
            <a:br>
              <a:rPr lang="en-US" dirty="0"/>
            </a:br>
            <a:r>
              <a:rPr lang="en-US" dirty="0"/>
              <a:t>G. Li, S. </a:t>
            </a:r>
            <a:r>
              <a:rPr lang="en-US" dirty="0" err="1"/>
              <a:t>Lepri</a:t>
            </a:r>
            <a:r>
              <a:rPr lang="en-US" dirty="0"/>
              <a:t>, S. </a:t>
            </a:r>
            <a:r>
              <a:rPr lang="en-US" dirty="0" err="1"/>
              <a:t>Livi</a:t>
            </a:r>
            <a:r>
              <a:rPr lang="en-US" dirty="0"/>
              <a:t>, J. M. Raines, B. J. Anderson, G. C. Ho, P. </a:t>
            </a:r>
            <a:r>
              <a:rPr lang="en-US" dirty="0" err="1"/>
              <a:t>Mostafavi</a:t>
            </a:r>
            <a:r>
              <a:rPr lang="en-US" dirty="0"/>
              <a:t>,</a:t>
            </a:r>
            <a:br>
              <a:rPr lang="en-US" dirty="0"/>
            </a:br>
            <a:r>
              <a:rPr lang="en-US" dirty="0"/>
              <a:t>E. Smith, R. F. </a:t>
            </a:r>
            <a:r>
              <a:rPr lang="en-US" dirty="0" err="1"/>
              <a:t>Wimmer-Schweingruber</a:t>
            </a:r>
            <a:r>
              <a:rPr lang="en-US" dirty="0"/>
              <a:t>, S. </a:t>
            </a:r>
            <a:r>
              <a:rPr lang="en-US" dirty="0" err="1"/>
              <a:t>Krucker</a:t>
            </a:r>
            <a:r>
              <a:rPr lang="en-US" dirty="0"/>
              <a:t>, D. Malaspina, </a:t>
            </a:r>
            <a:br>
              <a:rPr lang="en-US" dirty="0"/>
            </a:br>
            <a:r>
              <a:rPr lang="en-US" dirty="0"/>
              <a:t>J. </a:t>
            </a:r>
            <a:r>
              <a:rPr lang="en-US" dirty="0" err="1"/>
              <a:t>Borovsky</a:t>
            </a:r>
            <a:r>
              <a:rPr lang="en-US" dirty="0"/>
              <a:t>, P. Whittlesey, B. </a:t>
            </a:r>
            <a:r>
              <a:rPr lang="en-US" dirty="0" err="1"/>
              <a:t>Maruca</a:t>
            </a:r>
            <a:r>
              <a:rPr lang="en-US" dirty="0"/>
              <a:t>, D. </a:t>
            </a:r>
            <a:r>
              <a:rPr lang="en-US" dirty="0" err="1"/>
              <a:t>Verscharen</a:t>
            </a:r>
            <a:r>
              <a:rPr lang="en-US" dirty="0"/>
              <a:t>, &amp; N. </a:t>
            </a:r>
            <a:r>
              <a:rPr lang="en-US" dirty="0" err="1"/>
              <a:t>Lugaz</a:t>
            </a:r>
            <a:endParaRPr lang="en-US" dirty="0"/>
          </a:p>
        </p:txBody>
      </p:sp>
    </p:spTree>
    <p:extLst>
      <p:ext uri="{BB962C8B-B14F-4D97-AF65-F5344CB8AC3E}">
        <p14:creationId xmlns:p14="http://schemas.microsoft.com/office/powerpoint/2010/main" val="1507358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A6A0D-DAB1-FE40-B9DA-D059CC2DFCE6}"/>
              </a:ext>
            </a:extLst>
          </p:cNvPr>
          <p:cNvSpPr>
            <a:spLocks noGrp="1"/>
          </p:cNvSpPr>
          <p:nvPr>
            <p:ph type="title"/>
          </p:nvPr>
        </p:nvSpPr>
        <p:spPr/>
        <p:txBody>
          <a:bodyPr>
            <a:normAutofit fontScale="90000"/>
          </a:bodyPr>
          <a:lstStyle/>
          <a:p>
            <a:r>
              <a:rPr lang="en-US" dirty="0"/>
              <a:t>Impacts of mesoscale structure on shock acceleration</a:t>
            </a:r>
            <a:br>
              <a:rPr lang="en-US" dirty="0"/>
            </a:br>
            <a:endParaRPr lang="en-US" dirty="0"/>
          </a:p>
        </p:txBody>
      </p:sp>
      <p:sp>
        <p:nvSpPr>
          <p:cNvPr id="3" name="Content Placeholder 2">
            <a:extLst>
              <a:ext uri="{FF2B5EF4-FFF2-40B4-BE49-F238E27FC236}">
                <a16:creationId xmlns:a16="http://schemas.microsoft.com/office/drawing/2014/main" id="{938487D0-B107-F844-B4BD-E280C05E55D0}"/>
              </a:ext>
            </a:extLst>
          </p:cNvPr>
          <p:cNvSpPr>
            <a:spLocks noGrp="1"/>
          </p:cNvSpPr>
          <p:nvPr>
            <p:ph sz="quarter" idx="13"/>
          </p:nvPr>
        </p:nvSpPr>
        <p:spPr>
          <a:xfrm>
            <a:off x="292607" y="1181100"/>
            <a:ext cx="4070644" cy="3739558"/>
          </a:xfrm>
        </p:spPr>
        <p:txBody>
          <a:bodyPr>
            <a:normAutofit fontScale="77500" lnSpcReduction="20000"/>
          </a:bodyPr>
          <a:lstStyle/>
          <a:p>
            <a:r>
              <a:rPr lang="en-US" dirty="0"/>
              <a:t>Radio wave observations have revealed that shock structure can vary on mesoscales (e.g., </a:t>
            </a:r>
            <a:r>
              <a:rPr lang="en-US" i="1" dirty="0"/>
              <a:t>Bale et al.</a:t>
            </a:r>
            <a:r>
              <a:rPr lang="en-US" dirty="0"/>
              <a:t>, 1999).</a:t>
            </a:r>
          </a:p>
          <a:p>
            <a:r>
              <a:rPr lang="en-US" dirty="0"/>
              <a:t>While current models can reproduce large-scale variation in event-integrated particle spectra along an interplanetary shock, these approaches are unable to capture the effects of mesoscale structuring on shock acceleration or short time cadence evolution in particle populations. </a:t>
            </a:r>
          </a:p>
          <a:p>
            <a:r>
              <a:rPr lang="en-US" dirty="0"/>
              <a:t>For example, an event-integrated spectra includes particles accelerated from various locations along the shock structure, but the seed populations and freshly accelerated ions will be more localized to the mesoscale variations of the structure and exhibit finer time variability. </a:t>
            </a:r>
          </a:p>
        </p:txBody>
      </p:sp>
      <p:sp>
        <p:nvSpPr>
          <p:cNvPr id="4" name="Date Placeholder 3">
            <a:extLst>
              <a:ext uri="{FF2B5EF4-FFF2-40B4-BE49-F238E27FC236}">
                <a16:creationId xmlns:a16="http://schemas.microsoft.com/office/drawing/2014/main" id="{9D9905BB-744A-074D-8501-8B09989248DB}"/>
              </a:ext>
            </a:extLst>
          </p:cNvPr>
          <p:cNvSpPr>
            <a:spLocks noGrp="1"/>
          </p:cNvSpPr>
          <p:nvPr>
            <p:ph type="dt" sz="half" idx="14"/>
          </p:nvPr>
        </p:nvSpPr>
        <p:spPr/>
        <p:txBody>
          <a:bodyPr/>
          <a:lstStyle/>
          <a:p>
            <a:r>
              <a:rPr lang="en-US"/>
              <a:t>21 January 2022</a:t>
            </a:r>
            <a:endParaRPr lang="en-US" dirty="0"/>
          </a:p>
        </p:txBody>
      </p:sp>
      <p:sp>
        <p:nvSpPr>
          <p:cNvPr id="5" name="Footer Placeholder 4">
            <a:extLst>
              <a:ext uri="{FF2B5EF4-FFF2-40B4-BE49-F238E27FC236}">
                <a16:creationId xmlns:a16="http://schemas.microsoft.com/office/drawing/2014/main" id="{48FD9149-2F6F-CA4E-85D9-91C5C5ABD4A7}"/>
              </a:ext>
            </a:extLst>
          </p:cNvPr>
          <p:cNvSpPr>
            <a:spLocks noGrp="1"/>
          </p:cNvSpPr>
          <p:nvPr>
            <p:ph type="ftr" sz="quarter" idx="15"/>
          </p:nvPr>
        </p:nvSpPr>
        <p:spPr/>
        <p:txBody>
          <a:bodyPr/>
          <a:lstStyle/>
          <a:p>
            <a:r>
              <a:rPr lang="en-US"/>
              <a:t>SolFER Drive Center Colloquia</a:t>
            </a:r>
            <a:endParaRPr lang="en-US" dirty="0"/>
          </a:p>
        </p:txBody>
      </p:sp>
      <p:sp>
        <p:nvSpPr>
          <p:cNvPr id="6" name="Slide Number Placeholder 5">
            <a:extLst>
              <a:ext uri="{FF2B5EF4-FFF2-40B4-BE49-F238E27FC236}">
                <a16:creationId xmlns:a16="http://schemas.microsoft.com/office/drawing/2014/main" id="{BFD2B402-D71F-884D-B16C-8FBBFEB0DCBF}"/>
              </a:ext>
            </a:extLst>
          </p:cNvPr>
          <p:cNvSpPr>
            <a:spLocks noGrp="1"/>
          </p:cNvSpPr>
          <p:nvPr>
            <p:ph type="sldNum" sz="quarter" idx="16"/>
          </p:nvPr>
        </p:nvSpPr>
        <p:spPr/>
        <p:txBody>
          <a:bodyPr/>
          <a:lstStyle/>
          <a:p>
            <a:fld id="{4EBCDCBD-78E1-0D41-A999-31B5EBF8E02C}" type="slidenum">
              <a:rPr lang="en-US" smtClean="0"/>
              <a:pPr/>
              <a:t>10</a:t>
            </a:fld>
            <a:endParaRPr lang="en-US" dirty="0"/>
          </a:p>
        </p:txBody>
      </p:sp>
      <p:pic>
        <p:nvPicPr>
          <p:cNvPr id="8" name="Picture 7">
            <a:extLst>
              <a:ext uri="{FF2B5EF4-FFF2-40B4-BE49-F238E27FC236}">
                <a16:creationId xmlns:a16="http://schemas.microsoft.com/office/drawing/2014/main" id="{60F1EB30-4160-994B-9235-4B3C802956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63251" y="1372289"/>
            <a:ext cx="7773833" cy="4534736"/>
          </a:xfrm>
          <a:prstGeom prst="rect">
            <a:avLst/>
          </a:prstGeom>
        </p:spPr>
      </p:pic>
      <p:sp>
        <p:nvSpPr>
          <p:cNvPr id="9" name="TextBox 8">
            <a:extLst>
              <a:ext uri="{FF2B5EF4-FFF2-40B4-BE49-F238E27FC236}">
                <a16:creationId xmlns:a16="http://schemas.microsoft.com/office/drawing/2014/main" id="{2776AF17-CF9D-0947-9A98-51A713DBD109}"/>
              </a:ext>
            </a:extLst>
          </p:cNvPr>
          <p:cNvSpPr txBox="1"/>
          <p:nvPr/>
        </p:nvSpPr>
        <p:spPr>
          <a:xfrm>
            <a:off x="7934847" y="5599248"/>
            <a:ext cx="1293944" cy="276999"/>
          </a:xfrm>
          <a:prstGeom prst="rect">
            <a:avLst/>
          </a:prstGeom>
          <a:noFill/>
          <a:ln w="19050">
            <a:noFill/>
          </a:ln>
        </p:spPr>
        <p:txBody>
          <a:bodyPr wrap="none" rtlCol="0">
            <a:spAutoFit/>
          </a:bodyPr>
          <a:lstStyle/>
          <a:p>
            <a:r>
              <a:rPr lang="en-US" sz="1200" dirty="0">
                <a:solidFill>
                  <a:schemeClr val="tx2">
                    <a:lumMod val="60000"/>
                    <a:lumOff val="40000"/>
                  </a:schemeClr>
                </a:solidFill>
              </a:rPr>
              <a:t>Bale et al., 1999</a:t>
            </a:r>
          </a:p>
        </p:txBody>
      </p:sp>
      <p:sp>
        <p:nvSpPr>
          <p:cNvPr id="7" name="Rectangle 6">
            <a:extLst>
              <a:ext uri="{FF2B5EF4-FFF2-40B4-BE49-F238E27FC236}">
                <a16:creationId xmlns:a16="http://schemas.microsoft.com/office/drawing/2014/main" id="{D082AD73-6B1F-D74C-88C0-A068A11EBA6D}"/>
              </a:ext>
            </a:extLst>
          </p:cNvPr>
          <p:cNvSpPr/>
          <p:nvPr/>
        </p:nvSpPr>
        <p:spPr>
          <a:xfrm>
            <a:off x="292607" y="4904904"/>
            <a:ext cx="3931921" cy="1455705"/>
          </a:xfrm>
          <a:prstGeom prst="rect">
            <a:avLst/>
          </a:prstGeom>
          <a:solidFill>
            <a:srgbClr val="FDED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i="1" dirty="0">
                <a:solidFill>
                  <a:sysClr val="windowText" lastClr="000000"/>
                </a:solidFill>
              </a:rPr>
              <a:t>Understanding the role of mesoscale structuring in the variability of particle acceleration along an IP shock is critical for investigating the causes of observed variation between events and potential seed populations.</a:t>
            </a:r>
          </a:p>
        </p:txBody>
      </p:sp>
    </p:spTree>
    <p:extLst>
      <p:ext uri="{BB962C8B-B14F-4D97-AF65-F5344CB8AC3E}">
        <p14:creationId xmlns:p14="http://schemas.microsoft.com/office/powerpoint/2010/main" val="284290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6C80A-709F-9847-BD6F-48362AAB44FA}"/>
              </a:ext>
            </a:extLst>
          </p:cNvPr>
          <p:cNvSpPr>
            <a:spLocks noGrp="1"/>
          </p:cNvSpPr>
          <p:nvPr>
            <p:ph type="title"/>
          </p:nvPr>
        </p:nvSpPr>
        <p:spPr/>
        <p:txBody>
          <a:bodyPr>
            <a:normAutofit fontScale="90000"/>
          </a:bodyPr>
          <a:lstStyle/>
          <a:p>
            <a:r>
              <a:rPr lang="en-US" dirty="0"/>
              <a:t>Bonus: Understanding coronal acceleration mechanism through revealing mesoscale solar wind structure</a:t>
            </a:r>
          </a:p>
        </p:txBody>
      </p:sp>
      <p:sp>
        <p:nvSpPr>
          <p:cNvPr id="3" name="Content Placeholder 2">
            <a:extLst>
              <a:ext uri="{FF2B5EF4-FFF2-40B4-BE49-F238E27FC236}">
                <a16:creationId xmlns:a16="http://schemas.microsoft.com/office/drawing/2014/main" id="{A9634A34-DE21-8D47-AD8C-251E557CC565}"/>
              </a:ext>
            </a:extLst>
          </p:cNvPr>
          <p:cNvSpPr>
            <a:spLocks noGrp="1"/>
          </p:cNvSpPr>
          <p:nvPr>
            <p:ph sz="quarter" idx="13"/>
          </p:nvPr>
        </p:nvSpPr>
        <p:spPr>
          <a:xfrm>
            <a:off x="404643" y="1546828"/>
            <a:ext cx="6227268" cy="3846895"/>
          </a:xfrm>
        </p:spPr>
        <p:txBody>
          <a:bodyPr>
            <a:normAutofit fontScale="85000" lnSpcReduction="20000"/>
          </a:bodyPr>
          <a:lstStyle/>
          <a:p>
            <a:r>
              <a:rPr lang="en-US" i="1" dirty="0"/>
              <a:t>Li et al. </a:t>
            </a:r>
            <a:r>
              <a:rPr lang="en-US" dirty="0"/>
              <a:t>(2020) found that the injection timing of flare-associated energetic electrons compared to hard X-ray observations suggests the presence of two distinct electron populations in an impulsive solar energetic electron event. </a:t>
            </a:r>
          </a:p>
          <a:p>
            <a:r>
              <a:rPr lang="en-US" dirty="0"/>
              <a:t>The presence of these electron populations may indicate different reconnection mechanisms occurring at the flare site (e.g., interchange reconnection vs. reconnection between two closed field lines). </a:t>
            </a:r>
          </a:p>
          <a:p>
            <a:r>
              <a:rPr lang="en-US" dirty="0"/>
              <a:t>The determination of the path length that the energetic electrons traversed from the flare to the observer is the primary source of ambiguity in these observations. </a:t>
            </a:r>
          </a:p>
          <a:p>
            <a:r>
              <a:rPr lang="en-US" dirty="0"/>
              <a:t>Observing energetic electrons at multiple spacecraft with a constellation span of &lt;10° allows for the deduction of acceleration time scales of electrons at solar flares, and so for differentiating among proposed reconnection mechanisms at flare sites. </a:t>
            </a:r>
          </a:p>
        </p:txBody>
      </p:sp>
      <p:sp>
        <p:nvSpPr>
          <p:cNvPr id="4" name="Date Placeholder 3">
            <a:extLst>
              <a:ext uri="{FF2B5EF4-FFF2-40B4-BE49-F238E27FC236}">
                <a16:creationId xmlns:a16="http://schemas.microsoft.com/office/drawing/2014/main" id="{6AB8F5B8-7FB0-1346-A1EB-007029F0B41E}"/>
              </a:ext>
            </a:extLst>
          </p:cNvPr>
          <p:cNvSpPr>
            <a:spLocks noGrp="1"/>
          </p:cNvSpPr>
          <p:nvPr>
            <p:ph type="dt" sz="half" idx="14"/>
          </p:nvPr>
        </p:nvSpPr>
        <p:spPr/>
        <p:txBody>
          <a:bodyPr/>
          <a:lstStyle/>
          <a:p>
            <a:r>
              <a:rPr lang="en-US"/>
              <a:t>21 January 2022</a:t>
            </a:r>
            <a:endParaRPr lang="en-US" dirty="0"/>
          </a:p>
        </p:txBody>
      </p:sp>
      <p:sp>
        <p:nvSpPr>
          <p:cNvPr id="5" name="Footer Placeholder 4">
            <a:extLst>
              <a:ext uri="{FF2B5EF4-FFF2-40B4-BE49-F238E27FC236}">
                <a16:creationId xmlns:a16="http://schemas.microsoft.com/office/drawing/2014/main" id="{4481C816-55F5-634A-8AEF-FE11396046F9}"/>
              </a:ext>
            </a:extLst>
          </p:cNvPr>
          <p:cNvSpPr>
            <a:spLocks noGrp="1"/>
          </p:cNvSpPr>
          <p:nvPr>
            <p:ph type="ftr" sz="quarter" idx="15"/>
          </p:nvPr>
        </p:nvSpPr>
        <p:spPr/>
        <p:txBody>
          <a:bodyPr/>
          <a:lstStyle/>
          <a:p>
            <a:r>
              <a:rPr lang="en-US"/>
              <a:t>SolFER Drive Center Colloquia</a:t>
            </a:r>
            <a:endParaRPr lang="en-US" dirty="0"/>
          </a:p>
        </p:txBody>
      </p:sp>
      <p:sp>
        <p:nvSpPr>
          <p:cNvPr id="6" name="Slide Number Placeholder 5">
            <a:extLst>
              <a:ext uri="{FF2B5EF4-FFF2-40B4-BE49-F238E27FC236}">
                <a16:creationId xmlns:a16="http://schemas.microsoft.com/office/drawing/2014/main" id="{44BA77BC-C482-594C-98CB-ACA6BBD8402D}"/>
              </a:ext>
            </a:extLst>
          </p:cNvPr>
          <p:cNvSpPr>
            <a:spLocks noGrp="1"/>
          </p:cNvSpPr>
          <p:nvPr>
            <p:ph type="sldNum" sz="quarter" idx="16"/>
          </p:nvPr>
        </p:nvSpPr>
        <p:spPr/>
        <p:txBody>
          <a:bodyPr/>
          <a:lstStyle/>
          <a:p>
            <a:fld id="{4EBCDCBD-78E1-0D41-A999-31B5EBF8E02C}" type="slidenum">
              <a:rPr lang="en-US" smtClean="0"/>
              <a:pPr/>
              <a:t>11</a:t>
            </a:fld>
            <a:endParaRPr lang="en-US" dirty="0"/>
          </a:p>
        </p:txBody>
      </p:sp>
      <p:pic>
        <p:nvPicPr>
          <p:cNvPr id="8" name="Picture 7">
            <a:extLst>
              <a:ext uri="{FF2B5EF4-FFF2-40B4-BE49-F238E27FC236}">
                <a16:creationId xmlns:a16="http://schemas.microsoft.com/office/drawing/2014/main" id="{05370426-F867-C347-BE31-9BD8DB0D22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93170" y="1357710"/>
            <a:ext cx="5196672" cy="5081190"/>
          </a:xfrm>
          <a:prstGeom prst="rect">
            <a:avLst/>
          </a:prstGeom>
        </p:spPr>
      </p:pic>
      <p:sp>
        <p:nvSpPr>
          <p:cNvPr id="9" name="TextBox 8">
            <a:extLst>
              <a:ext uri="{FF2B5EF4-FFF2-40B4-BE49-F238E27FC236}">
                <a16:creationId xmlns:a16="http://schemas.microsoft.com/office/drawing/2014/main" id="{F2FE73F3-053D-0D40-A6A0-6A0A49EC52B1}"/>
              </a:ext>
            </a:extLst>
          </p:cNvPr>
          <p:cNvSpPr txBox="1"/>
          <p:nvPr/>
        </p:nvSpPr>
        <p:spPr>
          <a:xfrm>
            <a:off x="10859456" y="1330991"/>
            <a:ext cx="1258678" cy="307777"/>
          </a:xfrm>
          <a:prstGeom prst="rect">
            <a:avLst/>
          </a:prstGeom>
          <a:noFill/>
          <a:ln w="19050">
            <a:noFill/>
          </a:ln>
        </p:spPr>
        <p:txBody>
          <a:bodyPr wrap="none" rtlCol="0">
            <a:spAutoFit/>
          </a:bodyPr>
          <a:lstStyle/>
          <a:p>
            <a:r>
              <a:rPr lang="en-US" sz="1400" dirty="0">
                <a:solidFill>
                  <a:schemeClr val="tx2">
                    <a:lumMod val="60000"/>
                    <a:lumOff val="40000"/>
                  </a:schemeClr>
                </a:solidFill>
              </a:rPr>
              <a:t>Li et al., 2020</a:t>
            </a:r>
          </a:p>
        </p:txBody>
      </p:sp>
      <p:sp>
        <p:nvSpPr>
          <p:cNvPr id="7" name="Rectangle 6">
            <a:extLst>
              <a:ext uri="{FF2B5EF4-FFF2-40B4-BE49-F238E27FC236}">
                <a16:creationId xmlns:a16="http://schemas.microsoft.com/office/drawing/2014/main" id="{141ECBFE-E6C9-0F4C-B922-8C6BCA42BA2C}"/>
              </a:ext>
            </a:extLst>
          </p:cNvPr>
          <p:cNvSpPr/>
          <p:nvPr/>
        </p:nvSpPr>
        <p:spPr>
          <a:xfrm>
            <a:off x="591671" y="5508409"/>
            <a:ext cx="6040240" cy="777239"/>
          </a:xfrm>
          <a:prstGeom prst="rect">
            <a:avLst/>
          </a:prstGeom>
          <a:solidFill>
            <a:srgbClr val="FDED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85000" lnSpcReduction="20000"/>
          </a:bodyPr>
          <a:lstStyle/>
          <a:p>
            <a:pPr algn="ctr"/>
            <a:r>
              <a:rPr lang="en-US" sz="2000" i="1" dirty="0">
                <a:solidFill>
                  <a:sysClr val="windowText" lastClr="000000"/>
                </a:solidFill>
              </a:rPr>
              <a:t>New multi-point observations at mesoscale separations provide further constraints on flare-related particle acceleration processes.</a:t>
            </a:r>
          </a:p>
        </p:txBody>
      </p:sp>
    </p:spTree>
    <p:extLst>
      <p:ext uri="{BB962C8B-B14F-4D97-AF65-F5344CB8AC3E}">
        <p14:creationId xmlns:p14="http://schemas.microsoft.com/office/powerpoint/2010/main" val="93300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105D96-EC03-A340-9B2A-85F5A6A98A53}"/>
              </a:ext>
            </a:extLst>
          </p:cNvPr>
          <p:cNvSpPr>
            <a:spLocks noGrp="1"/>
          </p:cNvSpPr>
          <p:nvPr>
            <p:ph type="title"/>
          </p:nvPr>
        </p:nvSpPr>
        <p:spPr/>
        <p:txBody>
          <a:bodyPr/>
          <a:lstStyle/>
          <a:p>
            <a:r>
              <a:rPr lang="en-US" dirty="0" err="1"/>
              <a:t>HelioDISC</a:t>
            </a:r>
            <a:r>
              <a:rPr lang="en-US" dirty="0"/>
              <a:t> Science</a:t>
            </a:r>
          </a:p>
        </p:txBody>
      </p:sp>
      <p:sp>
        <p:nvSpPr>
          <p:cNvPr id="8" name="Text Placeholder 7">
            <a:extLst>
              <a:ext uri="{FF2B5EF4-FFF2-40B4-BE49-F238E27FC236}">
                <a16:creationId xmlns:a16="http://schemas.microsoft.com/office/drawing/2014/main" id="{C4A3A81D-85F6-5B4E-81A4-AB9BD6A3744C}"/>
              </a:ext>
            </a:extLst>
          </p:cNvPr>
          <p:cNvSpPr>
            <a:spLocks noGrp="1"/>
          </p:cNvSpPr>
          <p:nvPr>
            <p:ph type="body" idx="1"/>
          </p:nvPr>
        </p:nvSpPr>
        <p:spPr/>
        <p:txBody>
          <a:bodyPr/>
          <a:lstStyle/>
          <a:p>
            <a:r>
              <a:rPr lang="en-US" dirty="0"/>
              <a:t>Effects of mesoscale dynamics on particle transport</a:t>
            </a:r>
          </a:p>
        </p:txBody>
      </p:sp>
      <p:sp>
        <p:nvSpPr>
          <p:cNvPr id="4" name="Date Placeholder 3">
            <a:extLst>
              <a:ext uri="{FF2B5EF4-FFF2-40B4-BE49-F238E27FC236}">
                <a16:creationId xmlns:a16="http://schemas.microsoft.com/office/drawing/2014/main" id="{51D9485B-FA77-6945-A805-501F8E4F3112}"/>
              </a:ext>
            </a:extLst>
          </p:cNvPr>
          <p:cNvSpPr>
            <a:spLocks noGrp="1"/>
          </p:cNvSpPr>
          <p:nvPr>
            <p:ph type="dt" sz="half" idx="10"/>
          </p:nvPr>
        </p:nvSpPr>
        <p:spPr/>
        <p:txBody>
          <a:bodyPr/>
          <a:lstStyle/>
          <a:p>
            <a:r>
              <a:rPr lang="en-US"/>
              <a:t>21 January 2022</a:t>
            </a:r>
            <a:endParaRPr lang="en-US" dirty="0"/>
          </a:p>
        </p:txBody>
      </p:sp>
      <p:sp>
        <p:nvSpPr>
          <p:cNvPr id="5" name="Footer Placeholder 4">
            <a:extLst>
              <a:ext uri="{FF2B5EF4-FFF2-40B4-BE49-F238E27FC236}">
                <a16:creationId xmlns:a16="http://schemas.microsoft.com/office/drawing/2014/main" id="{AF0FE3F1-9C55-B740-96F2-6D49BAF36AA6}"/>
              </a:ext>
            </a:extLst>
          </p:cNvPr>
          <p:cNvSpPr>
            <a:spLocks noGrp="1"/>
          </p:cNvSpPr>
          <p:nvPr>
            <p:ph type="ftr" sz="quarter" idx="11"/>
          </p:nvPr>
        </p:nvSpPr>
        <p:spPr/>
        <p:txBody>
          <a:bodyPr/>
          <a:lstStyle/>
          <a:p>
            <a:r>
              <a:rPr lang="en-US"/>
              <a:t>SolFER Drive Center Colloquia</a:t>
            </a:r>
            <a:endParaRPr lang="en-US" dirty="0"/>
          </a:p>
        </p:txBody>
      </p:sp>
      <p:sp>
        <p:nvSpPr>
          <p:cNvPr id="6" name="Slide Number Placeholder 5">
            <a:extLst>
              <a:ext uri="{FF2B5EF4-FFF2-40B4-BE49-F238E27FC236}">
                <a16:creationId xmlns:a16="http://schemas.microsoft.com/office/drawing/2014/main" id="{CA0A11B8-77FE-A44B-9817-47EF2D1340A1}"/>
              </a:ext>
            </a:extLst>
          </p:cNvPr>
          <p:cNvSpPr>
            <a:spLocks noGrp="1"/>
          </p:cNvSpPr>
          <p:nvPr>
            <p:ph type="sldNum" sz="quarter" idx="12"/>
          </p:nvPr>
        </p:nvSpPr>
        <p:spPr/>
        <p:txBody>
          <a:bodyPr/>
          <a:lstStyle/>
          <a:p>
            <a:fld id="{4EBCDCBD-78E1-0D41-A999-31B5EBF8E02C}" type="slidenum">
              <a:rPr lang="en-US" smtClean="0"/>
              <a:pPr/>
              <a:t>12</a:t>
            </a:fld>
            <a:endParaRPr lang="en-US" dirty="0"/>
          </a:p>
        </p:txBody>
      </p:sp>
    </p:spTree>
    <p:extLst>
      <p:ext uri="{BB962C8B-B14F-4D97-AF65-F5344CB8AC3E}">
        <p14:creationId xmlns:p14="http://schemas.microsoft.com/office/powerpoint/2010/main" val="486670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081DCC1-4782-304D-AA76-D7284EA542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1286" y="3601895"/>
            <a:ext cx="8516543" cy="2747859"/>
          </a:xfrm>
          <a:prstGeom prst="rect">
            <a:avLst/>
          </a:prstGeom>
        </p:spPr>
      </p:pic>
      <p:sp>
        <p:nvSpPr>
          <p:cNvPr id="2" name="Title 1">
            <a:extLst>
              <a:ext uri="{FF2B5EF4-FFF2-40B4-BE49-F238E27FC236}">
                <a16:creationId xmlns:a16="http://schemas.microsoft.com/office/drawing/2014/main" id="{8C33831F-F720-0743-AF4E-C824CCEC9046}"/>
              </a:ext>
            </a:extLst>
          </p:cNvPr>
          <p:cNvSpPr>
            <a:spLocks noGrp="1"/>
          </p:cNvSpPr>
          <p:nvPr>
            <p:ph type="title"/>
          </p:nvPr>
        </p:nvSpPr>
        <p:spPr/>
        <p:txBody>
          <a:bodyPr>
            <a:normAutofit fontScale="90000"/>
          </a:bodyPr>
          <a:lstStyle/>
          <a:p>
            <a:r>
              <a:rPr lang="en-US" dirty="0"/>
              <a:t>Effects of mesoscale structure on suprathermal and energetic particle transport and propagation</a:t>
            </a:r>
            <a:br>
              <a:rPr lang="en-US" dirty="0"/>
            </a:br>
            <a:endParaRPr lang="en-US" dirty="0"/>
          </a:p>
        </p:txBody>
      </p:sp>
      <p:sp>
        <p:nvSpPr>
          <p:cNvPr id="3" name="Content Placeholder 2">
            <a:extLst>
              <a:ext uri="{FF2B5EF4-FFF2-40B4-BE49-F238E27FC236}">
                <a16:creationId xmlns:a16="http://schemas.microsoft.com/office/drawing/2014/main" id="{7B0C5F77-0091-2142-B1A9-C7FFC161E8EB}"/>
              </a:ext>
            </a:extLst>
          </p:cNvPr>
          <p:cNvSpPr>
            <a:spLocks noGrp="1"/>
          </p:cNvSpPr>
          <p:nvPr>
            <p:ph sz="quarter" idx="13"/>
          </p:nvPr>
        </p:nvSpPr>
        <p:spPr>
          <a:xfrm>
            <a:off x="503445" y="1533302"/>
            <a:ext cx="11277600" cy="1989573"/>
          </a:xfrm>
        </p:spPr>
        <p:txBody>
          <a:bodyPr>
            <a:normAutofit fontScale="92500" lnSpcReduction="10000"/>
          </a:bodyPr>
          <a:lstStyle/>
          <a:p>
            <a:r>
              <a:rPr lang="en-US" dirty="0"/>
              <a:t>Field line meandering and/or stochastic motion can lead to uncertainties of where a source region may map to of up to 10° in longitude at 1 au. </a:t>
            </a:r>
          </a:p>
          <a:p>
            <a:r>
              <a:rPr lang="en-US" dirty="0"/>
              <a:t>Cross-field diffusion and other transport processes are also poorly understood in the solar wind. </a:t>
            </a:r>
          </a:p>
          <a:p>
            <a:r>
              <a:rPr lang="en-US" dirty="0"/>
              <a:t>For example, it is currently unclear how much of what has been interpreted as cross-field diffusion in previous observations is instead a result of field-line meandering and/or stochastic motion, and how the relative importance of these various processes change in time. </a:t>
            </a:r>
          </a:p>
        </p:txBody>
      </p:sp>
      <p:sp>
        <p:nvSpPr>
          <p:cNvPr id="4" name="Date Placeholder 3">
            <a:extLst>
              <a:ext uri="{FF2B5EF4-FFF2-40B4-BE49-F238E27FC236}">
                <a16:creationId xmlns:a16="http://schemas.microsoft.com/office/drawing/2014/main" id="{DA053A59-FCD7-D44A-A55D-A62F3688641C}"/>
              </a:ext>
            </a:extLst>
          </p:cNvPr>
          <p:cNvSpPr>
            <a:spLocks noGrp="1"/>
          </p:cNvSpPr>
          <p:nvPr>
            <p:ph type="dt" sz="half" idx="14"/>
          </p:nvPr>
        </p:nvSpPr>
        <p:spPr/>
        <p:txBody>
          <a:bodyPr/>
          <a:lstStyle/>
          <a:p>
            <a:r>
              <a:rPr lang="en-US"/>
              <a:t>21 January 2022</a:t>
            </a:r>
            <a:endParaRPr lang="en-US" dirty="0"/>
          </a:p>
        </p:txBody>
      </p:sp>
      <p:sp>
        <p:nvSpPr>
          <p:cNvPr id="5" name="Footer Placeholder 4">
            <a:extLst>
              <a:ext uri="{FF2B5EF4-FFF2-40B4-BE49-F238E27FC236}">
                <a16:creationId xmlns:a16="http://schemas.microsoft.com/office/drawing/2014/main" id="{644B3C21-9D3B-D64D-AB64-6C47D7BB1329}"/>
              </a:ext>
            </a:extLst>
          </p:cNvPr>
          <p:cNvSpPr>
            <a:spLocks noGrp="1"/>
          </p:cNvSpPr>
          <p:nvPr>
            <p:ph type="ftr" sz="quarter" idx="15"/>
          </p:nvPr>
        </p:nvSpPr>
        <p:spPr/>
        <p:txBody>
          <a:bodyPr/>
          <a:lstStyle/>
          <a:p>
            <a:r>
              <a:rPr lang="en-US"/>
              <a:t>SolFER Drive Center Colloquia</a:t>
            </a:r>
            <a:endParaRPr lang="en-US" dirty="0"/>
          </a:p>
        </p:txBody>
      </p:sp>
      <p:sp>
        <p:nvSpPr>
          <p:cNvPr id="6" name="Slide Number Placeholder 5">
            <a:extLst>
              <a:ext uri="{FF2B5EF4-FFF2-40B4-BE49-F238E27FC236}">
                <a16:creationId xmlns:a16="http://schemas.microsoft.com/office/drawing/2014/main" id="{1D96F3EF-E90C-B34C-85C0-EEA44E025527}"/>
              </a:ext>
            </a:extLst>
          </p:cNvPr>
          <p:cNvSpPr>
            <a:spLocks noGrp="1"/>
          </p:cNvSpPr>
          <p:nvPr>
            <p:ph type="sldNum" sz="quarter" idx="16"/>
          </p:nvPr>
        </p:nvSpPr>
        <p:spPr/>
        <p:txBody>
          <a:bodyPr/>
          <a:lstStyle/>
          <a:p>
            <a:fld id="{4EBCDCBD-78E1-0D41-A999-31B5EBF8E02C}" type="slidenum">
              <a:rPr lang="en-US" smtClean="0"/>
              <a:pPr/>
              <a:t>13</a:t>
            </a:fld>
            <a:endParaRPr lang="en-US" dirty="0"/>
          </a:p>
        </p:txBody>
      </p:sp>
      <p:sp>
        <p:nvSpPr>
          <p:cNvPr id="9" name="TextBox 8">
            <a:extLst>
              <a:ext uri="{FF2B5EF4-FFF2-40B4-BE49-F238E27FC236}">
                <a16:creationId xmlns:a16="http://schemas.microsoft.com/office/drawing/2014/main" id="{36522C72-9C1E-A44A-88E4-F892AD1EFC45}"/>
              </a:ext>
            </a:extLst>
          </p:cNvPr>
          <p:cNvSpPr txBox="1"/>
          <p:nvPr/>
        </p:nvSpPr>
        <p:spPr>
          <a:xfrm>
            <a:off x="5142935" y="6041977"/>
            <a:ext cx="1558440" cy="307777"/>
          </a:xfrm>
          <a:prstGeom prst="rect">
            <a:avLst/>
          </a:prstGeom>
          <a:noFill/>
          <a:ln w="19050">
            <a:noFill/>
          </a:ln>
        </p:spPr>
        <p:txBody>
          <a:bodyPr wrap="none" rtlCol="0">
            <a:spAutoFit/>
          </a:bodyPr>
          <a:lstStyle/>
          <a:p>
            <a:r>
              <a:rPr lang="en-US" sz="1400" dirty="0">
                <a:solidFill>
                  <a:schemeClr val="tx2">
                    <a:lumMod val="60000"/>
                    <a:lumOff val="40000"/>
                  </a:schemeClr>
                </a:solidFill>
              </a:rPr>
              <a:t>Ashraf &amp; Li, 2019</a:t>
            </a:r>
          </a:p>
        </p:txBody>
      </p:sp>
      <p:sp>
        <p:nvSpPr>
          <p:cNvPr id="10" name="TextBox 9">
            <a:extLst>
              <a:ext uri="{FF2B5EF4-FFF2-40B4-BE49-F238E27FC236}">
                <a16:creationId xmlns:a16="http://schemas.microsoft.com/office/drawing/2014/main" id="{41E94F85-1BBD-AB45-B751-4752EBA5B9EF}"/>
              </a:ext>
            </a:extLst>
          </p:cNvPr>
          <p:cNvSpPr txBox="1"/>
          <p:nvPr/>
        </p:nvSpPr>
        <p:spPr>
          <a:xfrm>
            <a:off x="8259681" y="6050948"/>
            <a:ext cx="1399742" cy="307777"/>
          </a:xfrm>
          <a:prstGeom prst="rect">
            <a:avLst/>
          </a:prstGeom>
          <a:noFill/>
          <a:ln w="19050">
            <a:noFill/>
          </a:ln>
        </p:spPr>
        <p:txBody>
          <a:bodyPr wrap="none" rtlCol="0">
            <a:spAutoFit/>
          </a:bodyPr>
          <a:lstStyle/>
          <a:p>
            <a:r>
              <a:rPr lang="en-US" sz="1400" dirty="0">
                <a:solidFill>
                  <a:schemeClr val="tx2">
                    <a:lumMod val="60000"/>
                    <a:lumOff val="40000"/>
                  </a:schemeClr>
                </a:solidFill>
              </a:rPr>
              <a:t>Bain &amp; Li, 2021</a:t>
            </a:r>
          </a:p>
        </p:txBody>
      </p:sp>
      <p:sp>
        <p:nvSpPr>
          <p:cNvPr id="7" name="Rectangle 6">
            <a:extLst>
              <a:ext uri="{FF2B5EF4-FFF2-40B4-BE49-F238E27FC236}">
                <a16:creationId xmlns:a16="http://schemas.microsoft.com/office/drawing/2014/main" id="{42C5CD1A-224E-5E4F-B796-D79A098A7DDF}"/>
              </a:ext>
            </a:extLst>
          </p:cNvPr>
          <p:cNvSpPr/>
          <p:nvPr/>
        </p:nvSpPr>
        <p:spPr>
          <a:xfrm>
            <a:off x="420623" y="3728987"/>
            <a:ext cx="3089807" cy="2469801"/>
          </a:xfrm>
          <a:prstGeom prst="rect">
            <a:avLst/>
          </a:prstGeom>
          <a:solidFill>
            <a:srgbClr val="F9A6A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2500"/>
          </a:bodyPr>
          <a:lstStyle/>
          <a:p>
            <a:pPr algn="ctr"/>
            <a:r>
              <a:rPr lang="en-US" sz="2000" i="1" dirty="0">
                <a:solidFill>
                  <a:sysClr val="windowText" lastClr="000000"/>
                </a:solidFill>
              </a:rPr>
              <a:t>Only a multi-spacecraft vantage point, with mesoscale separations, can provide the critical measurements needed to constrain particle diffusion and field line motion and evolution in the solar wind.</a:t>
            </a:r>
          </a:p>
        </p:txBody>
      </p:sp>
    </p:spTree>
    <p:extLst>
      <p:ext uri="{BB962C8B-B14F-4D97-AF65-F5344CB8AC3E}">
        <p14:creationId xmlns:p14="http://schemas.microsoft.com/office/powerpoint/2010/main" val="282770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7AAB-ABA7-5643-9140-8720D1F1D410}"/>
              </a:ext>
            </a:extLst>
          </p:cNvPr>
          <p:cNvSpPr>
            <a:spLocks noGrp="1"/>
          </p:cNvSpPr>
          <p:nvPr>
            <p:ph type="title"/>
          </p:nvPr>
        </p:nvSpPr>
        <p:spPr/>
        <p:txBody>
          <a:bodyPr>
            <a:normAutofit fontScale="90000"/>
          </a:bodyPr>
          <a:lstStyle/>
          <a:p>
            <a:r>
              <a:rPr lang="en-US" dirty="0"/>
              <a:t>Effects of mesoscale structure on suprathermal and energetic particle transport and propagation</a:t>
            </a:r>
            <a:br>
              <a:rPr lang="en-US" dirty="0"/>
            </a:br>
            <a:endParaRPr lang="en-US" dirty="0"/>
          </a:p>
        </p:txBody>
      </p:sp>
      <p:sp>
        <p:nvSpPr>
          <p:cNvPr id="3" name="Content Placeholder 2">
            <a:extLst>
              <a:ext uri="{FF2B5EF4-FFF2-40B4-BE49-F238E27FC236}">
                <a16:creationId xmlns:a16="http://schemas.microsoft.com/office/drawing/2014/main" id="{DA4ACE8B-2BC3-504E-A7A2-5BDC68F18C88}"/>
              </a:ext>
            </a:extLst>
          </p:cNvPr>
          <p:cNvSpPr>
            <a:spLocks noGrp="1"/>
          </p:cNvSpPr>
          <p:nvPr>
            <p:ph sz="quarter" idx="13"/>
          </p:nvPr>
        </p:nvSpPr>
        <p:spPr>
          <a:xfrm>
            <a:off x="402336" y="1585101"/>
            <a:ext cx="7230041" cy="3567634"/>
          </a:xfrm>
        </p:spPr>
        <p:txBody>
          <a:bodyPr>
            <a:normAutofit fontScale="92500"/>
          </a:bodyPr>
          <a:lstStyle/>
          <a:p>
            <a:r>
              <a:rPr lang="en-US" dirty="0"/>
              <a:t>The complexities of transport between the corona and 1 au are apparent in impulsive SEP events. </a:t>
            </a:r>
          </a:p>
          <a:p>
            <a:r>
              <a:rPr lang="en-US" i="1" dirty="0"/>
              <a:t>Klassen et al.</a:t>
            </a:r>
            <a:r>
              <a:rPr lang="en-US" dirty="0"/>
              <a:t> (2016) reported a flare event from an active region near the </a:t>
            </a:r>
            <a:r>
              <a:rPr lang="en-US" dirty="0" err="1"/>
              <a:t>footpoints</a:t>
            </a:r>
            <a:r>
              <a:rPr lang="en-US" dirty="0"/>
              <a:t> of both STEREO spacecraft, but observations indicate different connectivity than expected. </a:t>
            </a:r>
          </a:p>
          <a:p>
            <a:r>
              <a:rPr lang="en-US" dirty="0"/>
              <a:t>Transport of these flare-accelerated energetic electrons depends on background solar wind structure, particle acceleration at flare sites, and the mechanisms driving cross-field diffusion. </a:t>
            </a:r>
          </a:p>
          <a:p>
            <a:r>
              <a:rPr lang="en-US" dirty="0"/>
              <a:t>This presents a clear example of the importance of mesoscale variations on the transport of energetic electrons from the flare site in the corona to 1 au. </a:t>
            </a:r>
          </a:p>
        </p:txBody>
      </p:sp>
      <p:sp>
        <p:nvSpPr>
          <p:cNvPr id="4" name="Date Placeholder 3">
            <a:extLst>
              <a:ext uri="{FF2B5EF4-FFF2-40B4-BE49-F238E27FC236}">
                <a16:creationId xmlns:a16="http://schemas.microsoft.com/office/drawing/2014/main" id="{2B7C797F-51B1-8841-82F9-7291927FF21A}"/>
              </a:ext>
            </a:extLst>
          </p:cNvPr>
          <p:cNvSpPr>
            <a:spLocks noGrp="1"/>
          </p:cNvSpPr>
          <p:nvPr>
            <p:ph type="dt" sz="half" idx="14"/>
          </p:nvPr>
        </p:nvSpPr>
        <p:spPr/>
        <p:txBody>
          <a:bodyPr/>
          <a:lstStyle/>
          <a:p>
            <a:r>
              <a:rPr lang="en-US"/>
              <a:t>21 January 2022</a:t>
            </a:r>
            <a:endParaRPr lang="en-US" dirty="0"/>
          </a:p>
        </p:txBody>
      </p:sp>
      <p:sp>
        <p:nvSpPr>
          <p:cNvPr id="5" name="Footer Placeholder 4">
            <a:extLst>
              <a:ext uri="{FF2B5EF4-FFF2-40B4-BE49-F238E27FC236}">
                <a16:creationId xmlns:a16="http://schemas.microsoft.com/office/drawing/2014/main" id="{653D7FA8-97C5-3549-A2E9-1EF6B8A41E73}"/>
              </a:ext>
            </a:extLst>
          </p:cNvPr>
          <p:cNvSpPr>
            <a:spLocks noGrp="1"/>
          </p:cNvSpPr>
          <p:nvPr>
            <p:ph type="ftr" sz="quarter" idx="15"/>
          </p:nvPr>
        </p:nvSpPr>
        <p:spPr/>
        <p:txBody>
          <a:bodyPr/>
          <a:lstStyle/>
          <a:p>
            <a:r>
              <a:rPr lang="en-US"/>
              <a:t>SolFER Drive Center Colloquia</a:t>
            </a:r>
            <a:endParaRPr lang="en-US" dirty="0"/>
          </a:p>
        </p:txBody>
      </p:sp>
      <p:sp>
        <p:nvSpPr>
          <p:cNvPr id="6" name="Slide Number Placeholder 5">
            <a:extLst>
              <a:ext uri="{FF2B5EF4-FFF2-40B4-BE49-F238E27FC236}">
                <a16:creationId xmlns:a16="http://schemas.microsoft.com/office/drawing/2014/main" id="{8DD1EF39-25A8-E944-8008-C5EF7770269A}"/>
              </a:ext>
            </a:extLst>
          </p:cNvPr>
          <p:cNvSpPr>
            <a:spLocks noGrp="1"/>
          </p:cNvSpPr>
          <p:nvPr>
            <p:ph type="sldNum" sz="quarter" idx="16"/>
          </p:nvPr>
        </p:nvSpPr>
        <p:spPr/>
        <p:txBody>
          <a:bodyPr/>
          <a:lstStyle/>
          <a:p>
            <a:fld id="{4EBCDCBD-78E1-0D41-A999-31B5EBF8E02C}" type="slidenum">
              <a:rPr lang="en-US" smtClean="0"/>
              <a:pPr/>
              <a:t>14</a:t>
            </a:fld>
            <a:endParaRPr lang="en-US" dirty="0"/>
          </a:p>
        </p:txBody>
      </p:sp>
      <p:pic>
        <p:nvPicPr>
          <p:cNvPr id="8" name="Picture 7">
            <a:extLst>
              <a:ext uri="{FF2B5EF4-FFF2-40B4-BE49-F238E27FC236}">
                <a16:creationId xmlns:a16="http://schemas.microsoft.com/office/drawing/2014/main" id="{2A4F1F53-9F3C-BE4B-9C0A-740811CE0C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69310" y="1327250"/>
            <a:ext cx="3892131" cy="5164108"/>
          </a:xfrm>
          <a:prstGeom prst="rect">
            <a:avLst/>
          </a:prstGeom>
        </p:spPr>
      </p:pic>
      <p:sp>
        <p:nvSpPr>
          <p:cNvPr id="9" name="TextBox 8">
            <a:extLst>
              <a:ext uri="{FF2B5EF4-FFF2-40B4-BE49-F238E27FC236}">
                <a16:creationId xmlns:a16="http://schemas.microsoft.com/office/drawing/2014/main" id="{753BE9DB-2C84-6C41-8FC6-2560A3C72888}"/>
              </a:ext>
            </a:extLst>
          </p:cNvPr>
          <p:cNvSpPr txBox="1"/>
          <p:nvPr/>
        </p:nvSpPr>
        <p:spPr>
          <a:xfrm>
            <a:off x="10360894" y="1090239"/>
            <a:ext cx="1757212" cy="307777"/>
          </a:xfrm>
          <a:prstGeom prst="rect">
            <a:avLst/>
          </a:prstGeom>
          <a:noFill/>
          <a:ln w="19050">
            <a:noFill/>
          </a:ln>
        </p:spPr>
        <p:txBody>
          <a:bodyPr wrap="none" rtlCol="0">
            <a:spAutoFit/>
          </a:bodyPr>
          <a:lstStyle/>
          <a:p>
            <a:r>
              <a:rPr lang="en-US" sz="1400" dirty="0">
                <a:solidFill>
                  <a:schemeClr val="tx2">
                    <a:lumMod val="60000"/>
                    <a:lumOff val="40000"/>
                  </a:schemeClr>
                </a:solidFill>
              </a:rPr>
              <a:t>Klassen et al., 2016</a:t>
            </a:r>
          </a:p>
        </p:txBody>
      </p:sp>
      <p:sp>
        <p:nvSpPr>
          <p:cNvPr id="7" name="Rectangle 6">
            <a:extLst>
              <a:ext uri="{FF2B5EF4-FFF2-40B4-BE49-F238E27FC236}">
                <a16:creationId xmlns:a16="http://schemas.microsoft.com/office/drawing/2014/main" id="{0B160ECC-2F5E-BC4A-A67F-7516AE864A34}"/>
              </a:ext>
            </a:extLst>
          </p:cNvPr>
          <p:cNvSpPr/>
          <p:nvPr/>
        </p:nvSpPr>
        <p:spPr>
          <a:xfrm>
            <a:off x="402336" y="5446206"/>
            <a:ext cx="7543800" cy="858632"/>
          </a:xfrm>
          <a:prstGeom prst="rect">
            <a:avLst/>
          </a:prstGeom>
          <a:solidFill>
            <a:srgbClr val="F9A6A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2500" lnSpcReduction="20000"/>
          </a:bodyPr>
          <a:lstStyle/>
          <a:p>
            <a:pPr algn="ctr"/>
            <a:r>
              <a:rPr lang="en-US" sz="2000" i="1" dirty="0">
                <a:solidFill>
                  <a:sysClr val="windowText" lastClr="000000"/>
                </a:solidFill>
              </a:rPr>
              <a:t>As such, a robust multi-point investigation at mesoscale separations is required to disentangle the complexities of particle transport in the inner heliosphere.</a:t>
            </a:r>
          </a:p>
        </p:txBody>
      </p:sp>
    </p:spTree>
    <p:extLst>
      <p:ext uri="{BB962C8B-B14F-4D97-AF65-F5344CB8AC3E}">
        <p14:creationId xmlns:p14="http://schemas.microsoft.com/office/powerpoint/2010/main" val="36870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682B-940C-6D4D-BAE4-C2C1D1A65A26}"/>
              </a:ext>
            </a:extLst>
          </p:cNvPr>
          <p:cNvSpPr>
            <a:spLocks noGrp="1"/>
          </p:cNvSpPr>
          <p:nvPr>
            <p:ph type="title"/>
          </p:nvPr>
        </p:nvSpPr>
        <p:spPr/>
        <p:txBody>
          <a:bodyPr>
            <a:normAutofit fontScale="90000"/>
          </a:bodyPr>
          <a:lstStyle/>
          <a:p>
            <a:r>
              <a:rPr lang="en-US" dirty="0"/>
              <a:t>Effects of mesoscale structure on suprathermal and energetic particle transport and propagation</a:t>
            </a:r>
            <a:br>
              <a:rPr lang="en-US" dirty="0"/>
            </a:br>
            <a:endParaRPr lang="en-US" dirty="0"/>
          </a:p>
        </p:txBody>
      </p:sp>
      <p:sp>
        <p:nvSpPr>
          <p:cNvPr id="3" name="Content Placeholder 2">
            <a:extLst>
              <a:ext uri="{FF2B5EF4-FFF2-40B4-BE49-F238E27FC236}">
                <a16:creationId xmlns:a16="http://schemas.microsoft.com/office/drawing/2014/main" id="{C52F6A11-3674-C348-9C33-C0E4A00F1758}"/>
              </a:ext>
            </a:extLst>
          </p:cNvPr>
          <p:cNvSpPr>
            <a:spLocks noGrp="1"/>
          </p:cNvSpPr>
          <p:nvPr>
            <p:ph sz="quarter" idx="13"/>
          </p:nvPr>
        </p:nvSpPr>
        <p:spPr>
          <a:xfrm>
            <a:off x="363249" y="1499925"/>
            <a:ext cx="7432765" cy="3759969"/>
          </a:xfrm>
        </p:spPr>
        <p:txBody>
          <a:bodyPr>
            <a:normAutofit fontScale="92500" lnSpcReduction="10000"/>
          </a:bodyPr>
          <a:lstStyle/>
          <a:p>
            <a:r>
              <a:rPr lang="en-US" sz="1800" dirty="0"/>
              <a:t>As energetic particles propagate along a field line away from an acceleration site, such as from reverse shocks at CIRs, various processes (e.g., adiabatic cooling and particle scattering) leading to hardening of the lower-energy spectra are thought to occur (e.g., </a:t>
            </a:r>
            <a:r>
              <a:rPr lang="en-US" sz="1800" i="1" dirty="0"/>
              <a:t>Fisk &amp; Lee</a:t>
            </a:r>
            <a:r>
              <a:rPr lang="en-US" sz="1800" dirty="0"/>
              <a:t>, 1980). </a:t>
            </a:r>
          </a:p>
          <a:p>
            <a:r>
              <a:rPr lang="en-US" sz="1800" dirty="0"/>
              <a:t>However, this spectral hardening has not been observed as often, or as significantly, as expected. </a:t>
            </a:r>
          </a:p>
          <a:p>
            <a:r>
              <a:rPr lang="en-US" sz="1800" dirty="0"/>
              <a:t>To try to explain this discrepancy, several theories have been developed, such as compressive, non-shock related acceleration (e.g., </a:t>
            </a:r>
            <a:r>
              <a:rPr lang="en-US" sz="1800" i="1" dirty="0" err="1"/>
              <a:t>Giacalone</a:t>
            </a:r>
            <a:r>
              <a:rPr lang="en-US" sz="1800" i="1" dirty="0"/>
              <a:t> et al</a:t>
            </a:r>
            <a:r>
              <a:rPr lang="en-US" sz="1800" dirty="0"/>
              <a:t>., 2002; </a:t>
            </a:r>
            <a:r>
              <a:rPr lang="en-US" sz="1800" i="1" dirty="0"/>
              <a:t>Fisk &amp; </a:t>
            </a:r>
            <a:r>
              <a:rPr lang="en-US" sz="1800" i="1" dirty="0" err="1"/>
              <a:t>Gloeckler</a:t>
            </a:r>
            <a:r>
              <a:rPr lang="en-US" sz="1800" dirty="0"/>
              <a:t>, 2006) and/or modifications to the magnetic topology, such as sub-Parker spirals (e.g., </a:t>
            </a:r>
            <a:r>
              <a:rPr lang="en-US" sz="1800" i="1" dirty="0"/>
              <a:t>Murphy et al.</a:t>
            </a:r>
            <a:r>
              <a:rPr lang="en-US" sz="1800" dirty="0"/>
              <a:t>, 2002; </a:t>
            </a:r>
            <a:r>
              <a:rPr lang="en-US" sz="1800" i="1" dirty="0" err="1"/>
              <a:t>Schwadron</a:t>
            </a:r>
            <a:r>
              <a:rPr lang="en-US" sz="1800" i="1" dirty="0"/>
              <a:t> et al.</a:t>
            </a:r>
            <a:r>
              <a:rPr lang="en-US" sz="1800" dirty="0"/>
              <a:t>, 2020). </a:t>
            </a:r>
          </a:p>
          <a:p>
            <a:r>
              <a:rPr lang="en-US" sz="1800" dirty="0"/>
              <a:t>While these processes explain the seemingly weak modulation of observed particle spectra, </a:t>
            </a:r>
            <a:r>
              <a:rPr lang="en-US" sz="1800" i="1" dirty="0"/>
              <a:t>Zhao et al. (</a:t>
            </a:r>
            <a:r>
              <a:rPr lang="en-US" sz="1800" dirty="0"/>
              <a:t>2016) reported a CIR observation that suggested strong path length-dependent modulation can also occur. </a:t>
            </a:r>
            <a:endParaRPr lang="en-US" sz="1400" dirty="0"/>
          </a:p>
        </p:txBody>
      </p:sp>
      <p:sp>
        <p:nvSpPr>
          <p:cNvPr id="4" name="Date Placeholder 3">
            <a:extLst>
              <a:ext uri="{FF2B5EF4-FFF2-40B4-BE49-F238E27FC236}">
                <a16:creationId xmlns:a16="http://schemas.microsoft.com/office/drawing/2014/main" id="{98BE6AFE-5DA3-264A-8AE6-00E117A810D2}"/>
              </a:ext>
            </a:extLst>
          </p:cNvPr>
          <p:cNvSpPr>
            <a:spLocks noGrp="1"/>
          </p:cNvSpPr>
          <p:nvPr>
            <p:ph type="dt" sz="half" idx="14"/>
          </p:nvPr>
        </p:nvSpPr>
        <p:spPr/>
        <p:txBody>
          <a:bodyPr/>
          <a:lstStyle/>
          <a:p>
            <a:r>
              <a:rPr lang="en-US"/>
              <a:t>21 January 2022</a:t>
            </a:r>
            <a:endParaRPr lang="en-US" dirty="0"/>
          </a:p>
        </p:txBody>
      </p:sp>
      <p:sp>
        <p:nvSpPr>
          <p:cNvPr id="5" name="Footer Placeholder 4">
            <a:extLst>
              <a:ext uri="{FF2B5EF4-FFF2-40B4-BE49-F238E27FC236}">
                <a16:creationId xmlns:a16="http://schemas.microsoft.com/office/drawing/2014/main" id="{F926A0CE-FD4F-6944-947F-22A4696BA947}"/>
              </a:ext>
            </a:extLst>
          </p:cNvPr>
          <p:cNvSpPr>
            <a:spLocks noGrp="1"/>
          </p:cNvSpPr>
          <p:nvPr>
            <p:ph type="ftr" sz="quarter" idx="15"/>
          </p:nvPr>
        </p:nvSpPr>
        <p:spPr/>
        <p:txBody>
          <a:bodyPr/>
          <a:lstStyle/>
          <a:p>
            <a:r>
              <a:rPr lang="en-US"/>
              <a:t>SolFER Drive Center Colloquia</a:t>
            </a:r>
            <a:endParaRPr lang="en-US" dirty="0"/>
          </a:p>
        </p:txBody>
      </p:sp>
      <p:sp>
        <p:nvSpPr>
          <p:cNvPr id="6" name="Slide Number Placeholder 5">
            <a:extLst>
              <a:ext uri="{FF2B5EF4-FFF2-40B4-BE49-F238E27FC236}">
                <a16:creationId xmlns:a16="http://schemas.microsoft.com/office/drawing/2014/main" id="{265F3457-CB1E-0F4D-AB51-5FD7C409D5C5}"/>
              </a:ext>
            </a:extLst>
          </p:cNvPr>
          <p:cNvSpPr>
            <a:spLocks noGrp="1"/>
          </p:cNvSpPr>
          <p:nvPr>
            <p:ph type="sldNum" sz="quarter" idx="16"/>
          </p:nvPr>
        </p:nvSpPr>
        <p:spPr/>
        <p:txBody>
          <a:bodyPr/>
          <a:lstStyle/>
          <a:p>
            <a:fld id="{4EBCDCBD-78E1-0D41-A999-31B5EBF8E02C}" type="slidenum">
              <a:rPr lang="en-US" smtClean="0"/>
              <a:pPr/>
              <a:t>15</a:t>
            </a:fld>
            <a:endParaRPr lang="en-US" dirty="0"/>
          </a:p>
        </p:txBody>
      </p:sp>
      <p:pic>
        <p:nvPicPr>
          <p:cNvPr id="10" name="Picture 9">
            <a:extLst>
              <a:ext uri="{FF2B5EF4-FFF2-40B4-BE49-F238E27FC236}">
                <a16:creationId xmlns:a16="http://schemas.microsoft.com/office/drawing/2014/main" id="{9945286B-A90A-164F-9A97-108430B6299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99457" y="1342837"/>
            <a:ext cx="3942303" cy="5098691"/>
          </a:xfrm>
          <a:prstGeom prst="rect">
            <a:avLst/>
          </a:prstGeom>
        </p:spPr>
      </p:pic>
      <p:sp>
        <p:nvSpPr>
          <p:cNvPr id="8" name="TextBox 7">
            <a:extLst>
              <a:ext uri="{FF2B5EF4-FFF2-40B4-BE49-F238E27FC236}">
                <a16:creationId xmlns:a16="http://schemas.microsoft.com/office/drawing/2014/main" id="{EC13C3EE-3965-874B-82E5-99811688B189}"/>
              </a:ext>
            </a:extLst>
          </p:cNvPr>
          <p:cNvSpPr txBox="1"/>
          <p:nvPr/>
        </p:nvSpPr>
        <p:spPr>
          <a:xfrm>
            <a:off x="10448676" y="1157094"/>
            <a:ext cx="1526380" cy="307777"/>
          </a:xfrm>
          <a:prstGeom prst="rect">
            <a:avLst/>
          </a:prstGeom>
          <a:noFill/>
          <a:ln w="19050">
            <a:noFill/>
          </a:ln>
        </p:spPr>
        <p:txBody>
          <a:bodyPr wrap="none" rtlCol="0">
            <a:spAutoFit/>
          </a:bodyPr>
          <a:lstStyle/>
          <a:p>
            <a:r>
              <a:rPr lang="en-US" sz="1400" dirty="0">
                <a:solidFill>
                  <a:schemeClr val="tx2">
                    <a:lumMod val="60000"/>
                    <a:lumOff val="40000"/>
                  </a:schemeClr>
                </a:solidFill>
              </a:rPr>
              <a:t>Zhao et al., 2016</a:t>
            </a:r>
          </a:p>
        </p:txBody>
      </p:sp>
      <p:sp>
        <p:nvSpPr>
          <p:cNvPr id="9" name="TextBox 8">
            <a:extLst>
              <a:ext uri="{FF2B5EF4-FFF2-40B4-BE49-F238E27FC236}">
                <a16:creationId xmlns:a16="http://schemas.microsoft.com/office/drawing/2014/main" id="{4F91B447-97FB-3A46-B4C4-530114E5809E}"/>
              </a:ext>
            </a:extLst>
          </p:cNvPr>
          <p:cNvSpPr txBox="1"/>
          <p:nvPr/>
        </p:nvSpPr>
        <p:spPr>
          <a:xfrm rot="5400000">
            <a:off x="11159760" y="4696598"/>
            <a:ext cx="1656223" cy="307777"/>
          </a:xfrm>
          <a:prstGeom prst="rect">
            <a:avLst/>
          </a:prstGeom>
          <a:noFill/>
          <a:ln w="19050">
            <a:noFill/>
          </a:ln>
        </p:spPr>
        <p:txBody>
          <a:bodyPr wrap="none" rtlCol="0">
            <a:spAutoFit/>
          </a:bodyPr>
          <a:lstStyle/>
          <a:p>
            <a:r>
              <a:rPr lang="en-US" sz="1400" dirty="0">
                <a:solidFill>
                  <a:schemeClr val="tx2">
                    <a:lumMod val="60000"/>
                    <a:lumOff val="40000"/>
                  </a:schemeClr>
                </a:solidFill>
              </a:rPr>
              <a:t>Mason et al., 1999</a:t>
            </a:r>
          </a:p>
        </p:txBody>
      </p:sp>
      <p:sp>
        <p:nvSpPr>
          <p:cNvPr id="7" name="Rectangle 6">
            <a:extLst>
              <a:ext uri="{FF2B5EF4-FFF2-40B4-BE49-F238E27FC236}">
                <a16:creationId xmlns:a16="http://schemas.microsoft.com/office/drawing/2014/main" id="{81F9FB0F-3AAC-BB47-AC39-ED95A612D54E}"/>
              </a:ext>
            </a:extLst>
          </p:cNvPr>
          <p:cNvSpPr/>
          <p:nvPr/>
        </p:nvSpPr>
        <p:spPr>
          <a:xfrm>
            <a:off x="284369" y="5376672"/>
            <a:ext cx="7670911" cy="1007364"/>
          </a:xfrm>
          <a:prstGeom prst="rect">
            <a:avLst/>
          </a:prstGeom>
          <a:solidFill>
            <a:srgbClr val="F9A6A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85000" lnSpcReduction="20000"/>
          </a:bodyPr>
          <a:lstStyle/>
          <a:p>
            <a:pPr algn="ctr"/>
            <a:r>
              <a:rPr lang="en-US" sz="2000" i="1" dirty="0">
                <a:solidFill>
                  <a:sysClr val="windowText" lastClr="000000"/>
                </a:solidFill>
              </a:rPr>
              <a:t>Only an investigation using simultaneous, multi-point observations from different points within a CIR and its rarefaction region allows for differentiation between path-length dependent modulation and competing transport and acceleration processes.</a:t>
            </a:r>
          </a:p>
        </p:txBody>
      </p:sp>
    </p:spTree>
    <p:extLst>
      <p:ext uri="{BB962C8B-B14F-4D97-AF65-F5344CB8AC3E}">
        <p14:creationId xmlns:p14="http://schemas.microsoft.com/office/powerpoint/2010/main" val="53367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4FCBB8-57A1-EC43-AACA-5822BA1C1F65}"/>
              </a:ext>
            </a:extLst>
          </p:cNvPr>
          <p:cNvSpPr>
            <a:spLocks noGrp="1"/>
          </p:cNvSpPr>
          <p:nvPr>
            <p:ph type="title"/>
          </p:nvPr>
        </p:nvSpPr>
        <p:spPr/>
        <p:txBody>
          <a:bodyPr/>
          <a:lstStyle/>
          <a:p>
            <a:r>
              <a:rPr lang="en-US" dirty="0" err="1"/>
              <a:t>HelioDISC</a:t>
            </a:r>
            <a:r>
              <a:rPr lang="en-US" dirty="0"/>
              <a:t> Mission Architecture </a:t>
            </a:r>
          </a:p>
        </p:txBody>
      </p:sp>
      <p:sp>
        <p:nvSpPr>
          <p:cNvPr id="8" name="Text Placeholder 7">
            <a:extLst>
              <a:ext uri="{FF2B5EF4-FFF2-40B4-BE49-F238E27FC236}">
                <a16:creationId xmlns:a16="http://schemas.microsoft.com/office/drawing/2014/main" id="{EA592CFC-4C6D-DB49-9BDA-15B3045E3F49}"/>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E85463DD-EBEB-724E-8EF0-8410E164F6E7}"/>
              </a:ext>
            </a:extLst>
          </p:cNvPr>
          <p:cNvSpPr>
            <a:spLocks noGrp="1"/>
          </p:cNvSpPr>
          <p:nvPr>
            <p:ph type="dt" sz="half" idx="10"/>
          </p:nvPr>
        </p:nvSpPr>
        <p:spPr/>
        <p:txBody>
          <a:bodyPr/>
          <a:lstStyle/>
          <a:p>
            <a:r>
              <a:rPr lang="en-US"/>
              <a:t>21 January 2022</a:t>
            </a:r>
            <a:endParaRPr lang="en-US" dirty="0"/>
          </a:p>
        </p:txBody>
      </p:sp>
      <p:sp>
        <p:nvSpPr>
          <p:cNvPr id="5" name="Footer Placeholder 4">
            <a:extLst>
              <a:ext uri="{FF2B5EF4-FFF2-40B4-BE49-F238E27FC236}">
                <a16:creationId xmlns:a16="http://schemas.microsoft.com/office/drawing/2014/main" id="{E246E36F-BF61-7B4B-8BE0-E509A6263C31}"/>
              </a:ext>
            </a:extLst>
          </p:cNvPr>
          <p:cNvSpPr>
            <a:spLocks noGrp="1"/>
          </p:cNvSpPr>
          <p:nvPr>
            <p:ph type="ftr" sz="quarter" idx="11"/>
          </p:nvPr>
        </p:nvSpPr>
        <p:spPr/>
        <p:txBody>
          <a:bodyPr/>
          <a:lstStyle/>
          <a:p>
            <a:r>
              <a:rPr lang="en-US"/>
              <a:t>SolFER Drive Center Colloquia</a:t>
            </a:r>
            <a:endParaRPr lang="en-US" dirty="0"/>
          </a:p>
        </p:txBody>
      </p:sp>
      <p:sp>
        <p:nvSpPr>
          <p:cNvPr id="6" name="Slide Number Placeholder 5">
            <a:extLst>
              <a:ext uri="{FF2B5EF4-FFF2-40B4-BE49-F238E27FC236}">
                <a16:creationId xmlns:a16="http://schemas.microsoft.com/office/drawing/2014/main" id="{214AFF3B-B731-7D4B-A1EB-02E4DF171C39}"/>
              </a:ext>
            </a:extLst>
          </p:cNvPr>
          <p:cNvSpPr>
            <a:spLocks noGrp="1"/>
          </p:cNvSpPr>
          <p:nvPr>
            <p:ph type="sldNum" sz="quarter" idx="12"/>
          </p:nvPr>
        </p:nvSpPr>
        <p:spPr/>
        <p:txBody>
          <a:bodyPr/>
          <a:lstStyle/>
          <a:p>
            <a:fld id="{4EBCDCBD-78E1-0D41-A999-31B5EBF8E02C}" type="slidenum">
              <a:rPr lang="en-US" smtClean="0"/>
              <a:pPr/>
              <a:t>16</a:t>
            </a:fld>
            <a:endParaRPr lang="en-US" dirty="0"/>
          </a:p>
        </p:txBody>
      </p:sp>
    </p:spTree>
    <p:extLst>
      <p:ext uri="{BB962C8B-B14F-4D97-AF65-F5344CB8AC3E}">
        <p14:creationId xmlns:p14="http://schemas.microsoft.com/office/powerpoint/2010/main" val="1300853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71599-D0E8-BA4E-9AE7-9106C98A2ED5}"/>
              </a:ext>
            </a:extLst>
          </p:cNvPr>
          <p:cNvSpPr>
            <a:spLocks noGrp="1"/>
          </p:cNvSpPr>
          <p:nvPr>
            <p:ph type="title"/>
          </p:nvPr>
        </p:nvSpPr>
        <p:spPr/>
        <p:txBody>
          <a:bodyPr/>
          <a:lstStyle/>
          <a:p>
            <a:r>
              <a:rPr lang="en-US" dirty="0" err="1"/>
              <a:t>HelioDISC</a:t>
            </a:r>
            <a:r>
              <a:rPr lang="en-US" dirty="0"/>
              <a:t> mission architecture</a:t>
            </a:r>
          </a:p>
        </p:txBody>
      </p:sp>
      <p:sp>
        <p:nvSpPr>
          <p:cNvPr id="3" name="Content Placeholder 2">
            <a:extLst>
              <a:ext uri="{FF2B5EF4-FFF2-40B4-BE49-F238E27FC236}">
                <a16:creationId xmlns:a16="http://schemas.microsoft.com/office/drawing/2014/main" id="{5B5BE401-683F-DF4A-AE6E-3B2AEF9BCC89}"/>
              </a:ext>
            </a:extLst>
          </p:cNvPr>
          <p:cNvSpPr>
            <a:spLocks noGrp="1"/>
          </p:cNvSpPr>
          <p:nvPr>
            <p:ph sz="quarter" idx="13"/>
          </p:nvPr>
        </p:nvSpPr>
        <p:spPr>
          <a:xfrm>
            <a:off x="457200" y="1181100"/>
            <a:ext cx="11277600" cy="5029200"/>
          </a:xfrm>
        </p:spPr>
        <p:txBody>
          <a:bodyPr>
            <a:normAutofit/>
          </a:bodyPr>
          <a:lstStyle/>
          <a:p>
            <a:r>
              <a:rPr lang="en-US" dirty="0"/>
              <a:t>Baseline mission includes 4 spacecraft put into Earth-trailing heliographic orbit.</a:t>
            </a:r>
          </a:p>
          <a:p>
            <a:pPr lvl="1"/>
            <a:r>
              <a:rPr lang="en-US" dirty="0"/>
              <a:t>The relative drift rates from Earth will be different for each spacecraft such that the inter-spacecraft separations will vary from 0.5 </a:t>
            </a:r>
            <a:r>
              <a:rPr lang="en-US" dirty="0" err="1"/>
              <a:t>Mkm</a:t>
            </a:r>
            <a:r>
              <a:rPr lang="en-US" dirty="0"/>
              <a:t> (100s R</a:t>
            </a:r>
            <a:r>
              <a:rPr lang="en-US" baseline="-25000" dirty="0"/>
              <a:t>E</a:t>
            </a:r>
            <a:r>
              <a:rPr lang="en-US" dirty="0"/>
              <a:t>) early in the mission to 10’s </a:t>
            </a:r>
            <a:r>
              <a:rPr lang="en-US" dirty="0" err="1"/>
              <a:t>Mkm</a:t>
            </a:r>
            <a:r>
              <a:rPr lang="en-US" dirty="0"/>
              <a:t> (few degrees in heliographic longitude) late in the mission, allowing </a:t>
            </a:r>
            <a:r>
              <a:rPr lang="en-US" dirty="0" err="1"/>
              <a:t>HelioDISC</a:t>
            </a:r>
            <a:r>
              <a:rPr lang="en-US" dirty="0"/>
              <a:t> to scan through mesoscale-relevant scale sizes.</a:t>
            </a:r>
          </a:p>
          <a:p>
            <a:r>
              <a:rPr lang="en-US" dirty="0"/>
              <a:t>The baseline observations from each </a:t>
            </a:r>
            <a:r>
              <a:rPr lang="en-US" dirty="0" err="1"/>
              <a:t>HelioDISC</a:t>
            </a:r>
            <a:r>
              <a:rPr lang="en-US" dirty="0"/>
              <a:t> spacecraft includes: </a:t>
            </a:r>
          </a:p>
          <a:p>
            <a:pPr marL="922338" lvl="1" indent="-457200">
              <a:buAutoNum type="arabicParenBoth"/>
            </a:pPr>
            <a:r>
              <a:rPr lang="en-US" dirty="0"/>
              <a:t>Bulk solar wind</a:t>
            </a:r>
          </a:p>
          <a:p>
            <a:pPr marL="922338" lvl="1" indent="-457200">
              <a:buAutoNum type="arabicParenBoth"/>
            </a:pPr>
            <a:r>
              <a:rPr lang="en-US" dirty="0"/>
              <a:t>Thermal to suprathermal ion composition </a:t>
            </a:r>
          </a:p>
          <a:p>
            <a:pPr marL="922338" lvl="1" indent="-457200">
              <a:buAutoNum type="arabicParenBoth"/>
            </a:pPr>
            <a:r>
              <a:rPr lang="en-US" dirty="0"/>
              <a:t>Suprathermal to energetic ion composition </a:t>
            </a:r>
          </a:p>
          <a:p>
            <a:pPr marL="922338" lvl="1" indent="-457200">
              <a:buAutoNum type="arabicParenBoth"/>
            </a:pPr>
            <a:r>
              <a:rPr lang="en-US" dirty="0"/>
              <a:t>Energetic ion composition</a:t>
            </a:r>
          </a:p>
          <a:p>
            <a:pPr marL="922338" lvl="1" indent="-457200">
              <a:buAutoNum type="arabicParenBoth"/>
            </a:pPr>
            <a:r>
              <a:rPr lang="en-US" dirty="0"/>
              <a:t>Low energy electron distributions</a:t>
            </a:r>
          </a:p>
          <a:p>
            <a:pPr marL="922338" lvl="1" indent="-457200">
              <a:buAutoNum type="arabicParenBoth"/>
            </a:pPr>
            <a:r>
              <a:rPr lang="en-US" dirty="0"/>
              <a:t>Energetic electrons</a:t>
            </a:r>
          </a:p>
          <a:p>
            <a:pPr marL="922338" lvl="1" indent="-457200">
              <a:buAutoNum type="arabicParenBoth"/>
            </a:pPr>
            <a:r>
              <a:rPr lang="en-US" dirty="0"/>
              <a:t>DC magnetic field</a:t>
            </a:r>
          </a:p>
          <a:p>
            <a:pPr marL="922338" lvl="1" indent="-457200">
              <a:buAutoNum type="arabicParenBoth"/>
            </a:pPr>
            <a:r>
              <a:rPr lang="en-US" dirty="0"/>
              <a:t>AC/radio electric field</a:t>
            </a:r>
          </a:p>
          <a:p>
            <a:pPr marL="922338" lvl="1" indent="-457200">
              <a:buAutoNum type="arabicParenBoth"/>
            </a:pPr>
            <a:r>
              <a:rPr lang="en-US" dirty="0"/>
              <a:t>Hard X-rays*</a:t>
            </a:r>
          </a:p>
          <a:p>
            <a:pPr marL="9525" lvl="1" indent="0">
              <a:buNone/>
            </a:pPr>
            <a:r>
              <a:rPr lang="en-US" dirty="0"/>
              <a:t>* On one or two spacecraft only</a:t>
            </a:r>
          </a:p>
          <a:p>
            <a:pPr marL="465138" lvl="1" indent="0">
              <a:buNone/>
            </a:pPr>
            <a:endParaRPr lang="en-US" dirty="0"/>
          </a:p>
        </p:txBody>
      </p:sp>
      <p:sp>
        <p:nvSpPr>
          <p:cNvPr id="4" name="Date Placeholder 3">
            <a:extLst>
              <a:ext uri="{FF2B5EF4-FFF2-40B4-BE49-F238E27FC236}">
                <a16:creationId xmlns:a16="http://schemas.microsoft.com/office/drawing/2014/main" id="{EC4029BE-B866-CF48-A68D-87FAA6B315E7}"/>
              </a:ext>
            </a:extLst>
          </p:cNvPr>
          <p:cNvSpPr>
            <a:spLocks noGrp="1"/>
          </p:cNvSpPr>
          <p:nvPr>
            <p:ph type="dt" sz="half" idx="14"/>
          </p:nvPr>
        </p:nvSpPr>
        <p:spPr/>
        <p:txBody>
          <a:bodyPr/>
          <a:lstStyle/>
          <a:p>
            <a:r>
              <a:rPr lang="en-US"/>
              <a:t>21 January 2022</a:t>
            </a:r>
            <a:endParaRPr lang="en-US" dirty="0"/>
          </a:p>
        </p:txBody>
      </p:sp>
      <p:sp>
        <p:nvSpPr>
          <p:cNvPr id="5" name="Footer Placeholder 4">
            <a:extLst>
              <a:ext uri="{FF2B5EF4-FFF2-40B4-BE49-F238E27FC236}">
                <a16:creationId xmlns:a16="http://schemas.microsoft.com/office/drawing/2014/main" id="{8E2B98A8-44DD-CF42-AB3E-6711B0BD7042}"/>
              </a:ext>
            </a:extLst>
          </p:cNvPr>
          <p:cNvSpPr>
            <a:spLocks noGrp="1"/>
          </p:cNvSpPr>
          <p:nvPr>
            <p:ph type="ftr" sz="quarter" idx="15"/>
          </p:nvPr>
        </p:nvSpPr>
        <p:spPr/>
        <p:txBody>
          <a:bodyPr/>
          <a:lstStyle/>
          <a:p>
            <a:r>
              <a:rPr lang="en-US"/>
              <a:t>SolFER Drive Center Colloquia</a:t>
            </a:r>
            <a:endParaRPr lang="en-US" dirty="0"/>
          </a:p>
        </p:txBody>
      </p:sp>
      <p:sp>
        <p:nvSpPr>
          <p:cNvPr id="6" name="Slide Number Placeholder 5">
            <a:extLst>
              <a:ext uri="{FF2B5EF4-FFF2-40B4-BE49-F238E27FC236}">
                <a16:creationId xmlns:a16="http://schemas.microsoft.com/office/drawing/2014/main" id="{12BB3BBD-C6DD-EF4B-A68E-0BD9E67D50C0}"/>
              </a:ext>
            </a:extLst>
          </p:cNvPr>
          <p:cNvSpPr>
            <a:spLocks noGrp="1"/>
          </p:cNvSpPr>
          <p:nvPr>
            <p:ph type="sldNum" sz="quarter" idx="16"/>
          </p:nvPr>
        </p:nvSpPr>
        <p:spPr/>
        <p:txBody>
          <a:bodyPr/>
          <a:lstStyle/>
          <a:p>
            <a:fld id="{4EBCDCBD-78E1-0D41-A999-31B5EBF8E02C}" type="slidenum">
              <a:rPr lang="en-US" smtClean="0"/>
              <a:pPr/>
              <a:t>17</a:t>
            </a:fld>
            <a:endParaRPr lang="en-US" dirty="0"/>
          </a:p>
        </p:txBody>
      </p:sp>
      <p:pic>
        <p:nvPicPr>
          <p:cNvPr id="7" name="Picture 6">
            <a:extLst>
              <a:ext uri="{FF2B5EF4-FFF2-40B4-BE49-F238E27FC236}">
                <a16:creationId xmlns:a16="http://schemas.microsoft.com/office/drawing/2014/main" id="{9E6528A7-B61A-C745-8F39-906E212A0B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57707" y="2735952"/>
            <a:ext cx="6117348" cy="3764521"/>
          </a:xfrm>
          <a:prstGeom prst="rect">
            <a:avLst/>
          </a:prstGeom>
        </p:spPr>
      </p:pic>
    </p:spTree>
    <p:extLst>
      <p:ext uri="{BB962C8B-B14F-4D97-AF65-F5344CB8AC3E}">
        <p14:creationId xmlns:p14="http://schemas.microsoft.com/office/powerpoint/2010/main" val="531402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452D9-5399-2843-9F84-E1C0C28E08CD}"/>
              </a:ext>
            </a:extLst>
          </p:cNvPr>
          <p:cNvSpPr>
            <a:spLocks noGrp="1"/>
          </p:cNvSpPr>
          <p:nvPr>
            <p:ph type="title"/>
          </p:nvPr>
        </p:nvSpPr>
        <p:spPr>
          <a:xfrm>
            <a:off x="457200" y="419100"/>
            <a:ext cx="3675888" cy="762000"/>
          </a:xfrm>
        </p:spPr>
        <p:txBody>
          <a:bodyPr/>
          <a:lstStyle/>
          <a:p>
            <a:r>
              <a:rPr lang="en-US" dirty="0"/>
              <a:t>Mock Payload</a:t>
            </a:r>
          </a:p>
        </p:txBody>
      </p:sp>
      <p:sp>
        <p:nvSpPr>
          <p:cNvPr id="4" name="Date Placeholder 3">
            <a:extLst>
              <a:ext uri="{FF2B5EF4-FFF2-40B4-BE49-F238E27FC236}">
                <a16:creationId xmlns:a16="http://schemas.microsoft.com/office/drawing/2014/main" id="{27458C20-7CEE-9C4B-B97A-5614ABD208C5}"/>
              </a:ext>
            </a:extLst>
          </p:cNvPr>
          <p:cNvSpPr>
            <a:spLocks noGrp="1"/>
          </p:cNvSpPr>
          <p:nvPr>
            <p:ph type="dt" sz="half" idx="14"/>
          </p:nvPr>
        </p:nvSpPr>
        <p:spPr/>
        <p:txBody>
          <a:bodyPr/>
          <a:lstStyle/>
          <a:p>
            <a:r>
              <a:rPr lang="en-US"/>
              <a:t>21 January 2022</a:t>
            </a:r>
            <a:endParaRPr lang="en-US" dirty="0"/>
          </a:p>
        </p:txBody>
      </p:sp>
      <p:sp>
        <p:nvSpPr>
          <p:cNvPr id="5" name="Footer Placeholder 4">
            <a:extLst>
              <a:ext uri="{FF2B5EF4-FFF2-40B4-BE49-F238E27FC236}">
                <a16:creationId xmlns:a16="http://schemas.microsoft.com/office/drawing/2014/main" id="{525D3588-FD55-CD45-87CD-D00CE9D7804A}"/>
              </a:ext>
            </a:extLst>
          </p:cNvPr>
          <p:cNvSpPr>
            <a:spLocks noGrp="1"/>
          </p:cNvSpPr>
          <p:nvPr>
            <p:ph type="ftr" sz="quarter" idx="15"/>
          </p:nvPr>
        </p:nvSpPr>
        <p:spPr/>
        <p:txBody>
          <a:bodyPr/>
          <a:lstStyle/>
          <a:p>
            <a:r>
              <a:rPr lang="en-US"/>
              <a:t>SolFER Drive Center Colloquia</a:t>
            </a:r>
            <a:endParaRPr lang="en-US" dirty="0"/>
          </a:p>
        </p:txBody>
      </p:sp>
      <p:sp>
        <p:nvSpPr>
          <p:cNvPr id="6" name="Slide Number Placeholder 5">
            <a:extLst>
              <a:ext uri="{FF2B5EF4-FFF2-40B4-BE49-F238E27FC236}">
                <a16:creationId xmlns:a16="http://schemas.microsoft.com/office/drawing/2014/main" id="{F73332B9-FDFE-1B47-8EBC-9FFB6797F02D}"/>
              </a:ext>
            </a:extLst>
          </p:cNvPr>
          <p:cNvSpPr>
            <a:spLocks noGrp="1"/>
          </p:cNvSpPr>
          <p:nvPr>
            <p:ph type="sldNum" sz="quarter" idx="16"/>
          </p:nvPr>
        </p:nvSpPr>
        <p:spPr/>
        <p:txBody>
          <a:bodyPr/>
          <a:lstStyle/>
          <a:p>
            <a:fld id="{4EBCDCBD-78E1-0D41-A999-31B5EBF8E02C}" type="slidenum">
              <a:rPr lang="en-US" smtClean="0"/>
              <a:pPr/>
              <a:t>18</a:t>
            </a:fld>
            <a:endParaRPr lang="en-US" dirty="0"/>
          </a:p>
        </p:txBody>
      </p:sp>
      <p:grpSp>
        <p:nvGrpSpPr>
          <p:cNvPr id="25" name="Group 24">
            <a:extLst>
              <a:ext uri="{FF2B5EF4-FFF2-40B4-BE49-F238E27FC236}">
                <a16:creationId xmlns:a16="http://schemas.microsoft.com/office/drawing/2014/main" id="{D729FE44-7AF0-954B-85E2-62F42B7FC0DB}"/>
              </a:ext>
            </a:extLst>
          </p:cNvPr>
          <p:cNvGrpSpPr/>
          <p:nvPr/>
        </p:nvGrpSpPr>
        <p:grpSpPr>
          <a:xfrm>
            <a:off x="1309361" y="984925"/>
            <a:ext cx="1226618" cy="1600658"/>
            <a:chOff x="1309361" y="984925"/>
            <a:chExt cx="1226618" cy="1600658"/>
          </a:xfrm>
        </p:grpSpPr>
        <p:pic>
          <p:nvPicPr>
            <p:cNvPr id="2050" name="Picture 2" descr="PIMS Instrument">
              <a:extLst>
                <a:ext uri="{FF2B5EF4-FFF2-40B4-BE49-F238E27FC236}">
                  <a16:creationId xmlns:a16="http://schemas.microsoft.com/office/drawing/2014/main" id="{4179C339-6F67-C044-8AC1-52D6D6AD825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91127" y="984925"/>
              <a:ext cx="1096041" cy="12496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18EF9E8-8E28-9949-B02C-A0D8E8794F32}"/>
                </a:ext>
              </a:extLst>
            </p:cNvPr>
            <p:cNvSpPr txBox="1"/>
            <p:nvPr/>
          </p:nvSpPr>
          <p:spPr>
            <a:xfrm>
              <a:off x="1309361" y="2185473"/>
              <a:ext cx="1226618" cy="400110"/>
            </a:xfrm>
            <a:prstGeom prst="rect">
              <a:avLst/>
            </a:prstGeom>
            <a:noFill/>
            <a:ln w="19050">
              <a:noFill/>
            </a:ln>
          </p:spPr>
          <p:txBody>
            <a:bodyPr wrap="none" rtlCol="0">
              <a:spAutoFit/>
            </a:bodyPr>
            <a:lstStyle/>
            <a:p>
              <a:r>
                <a:rPr lang="en-US" sz="2000" dirty="0">
                  <a:solidFill>
                    <a:schemeClr val="tx2">
                      <a:lumMod val="75000"/>
                    </a:schemeClr>
                  </a:solidFill>
                </a:rPr>
                <a:t>Bulk ions</a:t>
              </a:r>
            </a:p>
          </p:txBody>
        </p:sp>
      </p:grpSp>
      <p:grpSp>
        <p:nvGrpSpPr>
          <p:cNvPr id="26" name="Group 25">
            <a:extLst>
              <a:ext uri="{FF2B5EF4-FFF2-40B4-BE49-F238E27FC236}">
                <a16:creationId xmlns:a16="http://schemas.microsoft.com/office/drawing/2014/main" id="{8DE7B1A5-65AC-7B4F-807E-D9BEB1BBA08D}"/>
              </a:ext>
            </a:extLst>
          </p:cNvPr>
          <p:cNvGrpSpPr/>
          <p:nvPr/>
        </p:nvGrpSpPr>
        <p:grpSpPr>
          <a:xfrm>
            <a:off x="457200" y="2669454"/>
            <a:ext cx="2978701" cy="1919201"/>
            <a:chOff x="457200" y="2669454"/>
            <a:chExt cx="2978701" cy="1919201"/>
          </a:xfrm>
        </p:grpSpPr>
        <p:pic>
          <p:nvPicPr>
            <p:cNvPr id="12" name="Picture 11">
              <a:extLst>
                <a:ext uri="{FF2B5EF4-FFF2-40B4-BE49-F238E27FC236}">
                  <a16:creationId xmlns:a16="http://schemas.microsoft.com/office/drawing/2014/main" id="{8D14F885-CD8F-174A-A370-8D7D89D5BA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49413" y="2669454"/>
              <a:ext cx="1783549" cy="1519091"/>
            </a:xfrm>
            <a:prstGeom prst="rect">
              <a:avLst/>
            </a:prstGeom>
          </p:spPr>
        </p:pic>
        <p:sp>
          <p:nvSpPr>
            <p:cNvPr id="14" name="TextBox 13">
              <a:extLst>
                <a:ext uri="{FF2B5EF4-FFF2-40B4-BE49-F238E27FC236}">
                  <a16:creationId xmlns:a16="http://schemas.microsoft.com/office/drawing/2014/main" id="{88C355FB-27ED-4242-8369-03A8BB1996C4}"/>
                </a:ext>
              </a:extLst>
            </p:cNvPr>
            <p:cNvSpPr txBox="1"/>
            <p:nvPr/>
          </p:nvSpPr>
          <p:spPr>
            <a:xfrm>
              <a:off x="457200" y="4188545"/>
              <a:ext cx="2978701" cy="400110"/>
            </a:xfrm>
            <a:prstGeom prst="rect">
              <a:avLst/>
            </a:prstGeom>
            <a:noFill/>
            <a:ln w="19050">
              <a:noFill/>
            </a:ln>
          </p:spPr>
          <p:txBody>
            <a:bodyPr wrap="none" rtlCol="0">
              <a:spAutoFit/>
            </a:bodyPr>
            <a:lstStyle/>
            <a:p>
              <a:r>
                <a:rPr lang="en-US" sz="2000" dirty="0">
                  <a:solidFill>
                    <a:schemeClr val="tx2">
                      <a:lumMod val="75000"/>
                    </a:schemeClr>
                  </a:solidFill>
                </a:rPr>
                <a:t>Thermal ion composition</a:t>
              </a:r>
            </a:p>
          </p:txBody>
        </p:sp>
      </p:grpSp>
      <p:grpSp>
        <p:nvGrpSpPr>
          <p:cNvPr id="28" name="Group 27">
            <a:extLst>
              <a:ext uri="{FF2B5EF4-FFF2-40B4-BE49-F238E27FC236}">
                <a16:creationId xmlns:a16="http://schemas.microsoft.com/office/drawing/2014/main" id="{31518156-64F5-FF43-B4CF-B54C5DD65689}"/>
              </a:ext>
            </a:extLst>
          </p:cNvPr>
          <p:cNvGrpSpPr/>
          <p:nvPr/>
        </p:nvGrpSpPr>
        <p:grpSpPr>
          <a:xfrm>
            <a:off x="4830463" y="2697274"/>
            <a:ext cx="2492990" cy="1779604"/>
            <a:chOff x="4830463" y="2697274"/>
            <a:chExt cx="2492990" cy="1779604"/>
          </a:xfrm>
        </p:grpSpPr>
        <p:pic>
          <p:nvPicPr>
            <p:cNvPr id="2054" name="Picture 6">
              <a:extLst>
                <a:ext uri="{FF2B5EF4-FFF2-40B4-BE49-F238E27FC236}">
                  <a16:creationId xmlns:a16="http://schemas.microsoft.com/office/drawing/2014/main" id="{0F04F625-7E83-4841-B327-37E3635A023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150286" y="2697274"/>
              <a:ext cx="1888160" cy="142104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9CBAF8C-DE07-DE47-AFCE-687CB9002F23}"/>
                </a:ext>
              </a:extLst>
            </p:cNvPr>
            <p:cNvSpPr txBox="1"/>
            <p:nvPr/>
          </p:nvSpPr>
          <p:spPr>
            <a:xfrm>
              <a:off x="4830463" y="4076768"/>
              <a:ext cx="2492990" cy="400110"/>
            </a:xfrm>
            <a:prstGeom prst="rect">
              <a:avLst/>
            </a:prstGeom>
            <a:noFill/>
            <a:ln w="19050">
              <a:noFill/>
            </a:ln>
          </p:spPr>
          <p:txBody>
            <a:bodyPr wrap="none" rtlCol="0">
              <a:spAutoFit/>
            </a:bodyPr>
            <a:lstStyle/>
            <a:p>
              <a:r>
                <a:rPr lang="en-US" sz="2000" dirty="0">
                  <a:solidFill>
                    <a:schemeClr val="tx2">
                      <a:lumMod val="75000"/>
                    </a:schemeClr>
                  </a:solidFill>
                </a:rPr>
                <a:t>Low energy electron</a:t>
              </a:r>
            </a:p>
          </p:txBody>
        </p:sp>
      </p:grpSp>
      <p:grpSp>
        <p:nvGrpSpPr>
          <p:cNvPr id="30" name="Group 29">
            <a:extLst>
              <a:ext uri="{FF2B5EF4-FFF2-40B4-BE49-F238E27FC236}">
                <a16:creationId xmlns:a16="http://schemas.microsoft.com/office/drawing/2014/main" id="{6D401C7A-DF19-B743-B564-A071D0F06FCE}"/>
              </a:ext>
            </a:extLst>
          </p:cNvPr>
          <p:cNvGrpSpPr/>
          <p:nvPr/>
        </p:nvGrpSpPr>
        <p:grpSpPr>
          <a:xfrm>
            <a:off x="8879571" y="979647"/>
            <a:ext cx="3175869" cy="1526794"/>
            <a:chOff x="8879571" y="979647"/>
            <a:chExt cx="3175869" cy="1526794"/>
          </a:xfrm>
        </p:grpSpPr>
        <p:pic>
          <p:nvPicPr>
            <p:cNvPr id="7" name="Picture 6">
              <a:extLst>
                <a:ext uri="{FF2B5EF4-FFF2-40B4-BE49-F238E27FC236}">
                  <a16:creationId xmlns:a16="http://schemas.microsoft.com/office/drawing/2014/main" id="{1E21A2A8-F398-FB47-B4DF-1B43366961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43712" y="979647"/>
              <a:ext cx="2181300" cy="1147608"/>
            </a:xfrm>
            <a:prstGeom prst="rect">
              <a:avLst/>
            </a:prstGeom>
          </p:spPr>
        </p:pic>
        <p:sp>
          <p:nvSpPr>
            <p:cNvPr id="20" name="TextBox 19">
              <a:extLst>
                <a:ext uri="{FF2B5EF4-FFF2-40B4-BE49-F238E27FC236}">
                  <a16:creationId xmlns:a16="http://schemas.microsoft.com/office/drawing/2014/main" id="{2F5208CB-0591-0A46-A8B0-F5D25FE61973}"/>
                </a:ext>
              </a:extLst>
            </p:cNvPr>
            <p:cNvSpPr txBox="1"/>
            <p:nvPr/>
          </p:nvSpPr>
          <p:spPr>
            <a:xfrm>
              <a:off x="8879571" y="2106331"/>
              <a:ext cx="3175869" cy="400110"/>
            </a:xfrm>
            <a:prstGeom prst="rect">
              <a:avLst/>
            </a:prstGeom>
            <a:noFill/>
            <a:ln w="19050">
              <a:noFill/>
            </a:ln>
          </p:spPr>
          <p:txBody>
            <a:bodyPr wrap="none" rtlCol="0">
              <a:spAutoFit/>
            </a:bodyPr>
            <a:lstStyle/>
            <a:p>
              <a:r>
                <a:rPr lang="en-US" sz="2000" dirty="0">
                  <a:solidFill>
                    <a:schemeClr val="tx2">
                      <a:lumMod val="75000"/>
                    </a:schemeClr>
                  </a:solidFill>
                </a:rPr>
                <a:t>Hard X-ray indirect imager</a:t>
              </a:r>
            </a:p>
          </p:txBody>
        </p:sp>
      </p:grpSp>
      <p:grpSp>
        <p:nvGrpSpPr>
          <p:cNvPr id="31" name="Group 30">
            <a:extLst>
              <a:ext uri="{FF2B5EF4-FFF2-40B4-BE49-F238E27FC236}">
                <a16:creationId xmlns:a16="http://schemas.microsoft.com/office/drawing/2014/main" id="{AF46518F-4FFE-5F44-8DCD-B62407D26C3F}"/>
              </a:ext>
            </a:extLst>
          </p:cNvPr>
          <p:cNvGrpSpPr/>
          <p:nvPr/>
        </p:nvGrpSpPr>
        <p:grpSpPr>
          <a:xfrm>
            <a:off x="9022237" y="2589899"/>
            <a:ext cx="2890535" cy="1852771"/>
            <a:chOff x="9022237" y="2589899"/>
            <a:chExt cx="2890535" cy="1852771"/>
          </a:xfrm>
        </p:grpSpPr>
        <p:pic>
          <p:nvPicPr>
            <p:cNvPr id="9" name="Picture 8">
              <a:extLst>
                <a:ext uri="{FF2B5EF4-FFF2-40B4-BE49-F238E27FC236}">
                  <a16:creationId xmlns:a16="http://schemas.microsoft.com/office/drawing/2014/main" id="{17B94DD3-F6A5-DC4A-AA96-A37F2F3DE051}"/>
                </a:ext>
              </a:extLst>
            </p:cNvPr>
            <p:cNvPicPr>
              <a:picLocks noChangeAspect="1"/>
            </p:cNvPicPr>
            <p:nvPr/>
          </p:nvPicPr>
          <p:blipFill>
            <a:blip r:embed="rId6" cstate="screen">
              <a:extLst>
                <a:ext uri="{BEBA8EAE-BF5A-486C-A8C5-ECC9F3942E4B}">
                  <a14:imgProps xmlns:a14="http://schemas.microsoft.com/office/drawing/2010/main">
                    <a14:imgLayer r:embed="rId7">
                      <a14:imgEffect>
                        <a14:backgroundRemoval t="9756" b="94309" l="1536" r="89932">
                          <a14:foregroundMark x1="3242" y1="64228" x2="3242" y2="64228"/>
                          <a14:foregroundMark x1="50512" y1="9892" x2="50512" y2="9892"/>
                          <a14:foregroundMark x1="88737" y1="75068" x2="88737" y2="75068"/>
                          <a14:foregroundMark x1="88908" y1="78455" x2="88908" y2="78455"/>
                          <a14:foregroundMark x1="89590" y1="77236" x2="89590" y2="77236"/>
                          <a14:foregroundMark x1="88737" y1="70461" x2="88737" y2="70461"/>
                          <a14:foregroundMark x1="88908" y1="70054" x2="88908" y2="70054"/>
                          <a14:foregroundMark x1="76280" y1="93360" x2="76280" y2="93360"/>
                          <a14:foregroundMark x1="74232" y1="94173" x2="74232" y2="94173"/>
                          <a14:foregroundMark x1="72184" y1="94173" x2="72184" y2="94173"/>
                          <a14:foregroundMark x1="61775" y1="87534" x2="61775" y2="87534"/>
                          <a14:foregroundMark x1="35666" y1="84824" x2="35666" y2="84824"/>
                          <a14:foregroundMark x1="34983" y1="84553" x2="34983" y2="84553"/>
                          <a14:foregroundMark x1="33788" y1="84417" x2="33788" y2="84417"/>
                          <a14:foregroundMark x1="21843" y1="85637" x2="21843" y2="85637"/>
                          <a14:foregroundMark x1="20478" y1="85908" x2="20478" y2="85908"/>
                          <a14:foregroundMark x1="23379" y1="88482" x2="23379" y2="88482"/>
                          <a14:foregroundMark x1="38567" y1="94038" x2="38567" y2="94038"/>
                          <a14:foregroundMark x1="39761" y1="94038" x2="45734" y2="92954"/>
                          <a14:foregroundMark x1="45392" y1="93360" x2="41126" y2="94309"/>
                          <a14:foregroundMark x1="6314" y1="63008" x2="1706" y2="62466"/>
                          <a14:foregroundMark x1="46246" y1="10027" x2="46246" y2="10027"/>
                          <a14:foregroundMark x1="39420" y1="9756" x2="39420" y2="9756"/>
                        </a14:backgroundRemoval>
                      </a14:imgEffect>
                    </a14:imgLayer>
                  </a14:imgProps>
                </a:ext>
                <a:ext uri="{28A0092B-C50C-407E-A947-70E740481C1C}">
                  <a14:useLocalDpi xmlns:a14="http://schemas.microsoft.com/office/drawing/2010/main"/>
                </a:ext>
              </a:extLst>
            </a:blip>
            <a:stretch>
              <a:fillRect/>
            </a:stretch>
          </p:blipFill>
          <p:spPr>
            <a:xfrm>
              <a:off x="9810500" y="2589899"/>
              <a:ext cx="1247723" cy="1571364"/>
            </a:xfrm>
            <a:prstGeom prst="rect">
              <a:avLst/>
            </a:prstGeom>
          </p:spPr>
        </p:pic>
        <p:sp>
          <p:nvSpPr>
            <p:cNvPr id="21" name="TextBox 20">
              <a:extLst>
                <a:ext uri="{FF2B5EF4-FFF2-40B4-BE49-F238E27FC236}">
                  <a16:creationId xmlns:a16="http://schemas.microsoft.com/office/drawing/2014/main" id="{720B8DC6-637D-9542-8F2F-5FC6BD48B382}"/>
                </a:ext>
              </a:extLst>
            </p:cNvPr>
            <p:cNvSpPr txBox="1"/>
            <p:nvPr/>
          </p:nvSpPr>
          <p:spPr>
            <a:xfrm>
              <a:off x="9022237" y="4042560"/>
              <a:ext cx="2890535" cy="400110"/>
            </a:xfrm>
            <a:prstGeom prst="rect">
              <a:avLst/>
            </a:prstGeom>
            <a:noFill/>
            <a:ln w="19050">
              <a:noFill/>
            </a:ln>
          </p:spPr>
          <p:txBody>
            <a:bodyPr wrap="none" rtlCol="0">
              <a:spAutoFit/>
            </a:bodyPr>
            <a:lstStyle/>
            <a:p>
              <a:r>
                <a:rPr lang="en-US" sz="2000" dirty="0">
                  <a:solidFill>
                    <a:schemeClr val="tx2">
                      <a:lumMod val="75000"/>
                    </a:schemeClr>
                  </a:solidFill>
                </a:rPr>
                <a:t>Fluxgate magnetometer</a:t>
              </a:r>
            </a:p>
          </p:txBody>
        </p:sp>
      </p:grpSp>
      <p:grpSp>
        <p:nvGrpSpPr>
          <p:cNvPr id="32" name="Group 31">
            <a:extLst>
              <a:ext uri="{FF2B5EF4-FFF2-40B4-BE49-F238E27FC236}">
                <a16:creationId xmlns:a16="http://schemas.microsoft.com/office/drawing/2014/main" id="{9893F392-B9A0-524B-81A4-947F7812AF4B}"/>
              </a:ext>
            </a:extLst>
          </p:cNvPr>
          <p:cNvGrpSpPr/>
          <p:nvPr/>
        </p:nvGrpSpPr>
        <p:grpSpPr>
          <a:xfrm>
            <a:off x="7799832" y="4699566"/>
            <a:ext cx="4255608" cy="1632447"/>
            <a:chOff x="7799832" y="4699566"/>
            <a:chExt cx="4255608" cy="1632447"/>
          </a:xfrm>
        </p:grpSpPr>
        <p:pic>
          <p:nvPicPr>
            <p:cNvPr id="8" name="Picture 7">
              <a:extLst>
                <a:ext uri="{FF2B5EF4-FFF2-40B4-BE49-F238E27FC236}">
                  <a16:creationId xmlns:a16="http://schemas.microsoft.com/office/drawing/2014/main" id="{E702290E-295F-7841-8D50-118DE8A9B05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99832" y="4699566"/>
              <a:ext cx="4255608" cy="1328510"/>
            </a:xfrm>
            <a:prstGeom prst="rect">
              <a:avLst/>
            </a:prstGeom>
          </p:spPr>
        </p:pic>
        <p:sp>
          <p:nvSpPr>
            <p:cNvPr id="22" name="TextBox 21">
              <a:extLst>
                <a:ext uri="{FF2B5EF4-FFF2-40B4-BE49-F238E27FC236}">
                  <a16:creationId xmlns:a16="http://schemas.microsoft.com/office/drawing/2014/main" id="{DA688BE8-7C51-084E-864B-C129C8ED8F69}"/>
                </a:ext>
              </a:extLst>
            </p:cNvPr>
            <p:cNvSpPr txBox="1"/>
            <p:nvPr/>
          </p:nvSpPr>
          <p:spPr>
            <a:xfrm>
              <a:off x="8423858" y="5931903"/>
              <a:ext cx="3007555" cy="400110"/>
            </a:xfrm>
            <a:prstGeom prst="rect">
              <a:avLst/>
            </a:prstGeom>
            <a:noFill/>
            <a:ln w="19050">
              <a:noFill/>
            </a:ln>
          </p:spPr>
          <p:txBody>
            <a:bodyPr wrap="none" rtlCol="0">
              <a:spAutoFit/>
            </a:bodyPr>
            <a:lstStyle/>
            <a:p>
              <a:r>
                <a:rPr lang="en-US" sz="2000" dirty="0">
                  <a:solidFill>
                    <a:schemeClr val="tx2">
                      <a:lumMod val="75000"/>
                    </a:schemeClr>
                  </a:solidFill>
                </a:rPr>
                <a:t>Electric field radio waves</a:t>
              </a:r>
            </a:p>
          </p:txBody>
        </p:sp>
      </p:grpSp>
      <p:grpSp>
        <p:nvGrpSpPr>
          <p:cNvPr id="37" name="Group 36">
            <a:extLst>
              <a:ext uri="{FF2B5EF4-FFF2-40B4-BE49-F238E27FC236}">
                <a16:creationId xmlns:a16="http://schemas.microsoft.com/office/drawing/2014/main" id="{34E100DE-DF51-A744-B470-36EDB7D1B002}"/>
              </a:ext>
            </a:extLst>
          </p:cNvPr>
          <p:cNvGrpSpPr/>
          <p:nvPr/>
        </p:nvGrpSpPr>
        <p:grpSpPr>
          <a:xfrm>
            <a:off x="4758328" y="4548468"/>
            <a:ext cx="2664512" cy="1844780"/>
            <a:chOff x="4758328" y="4548468"/>
            <a:chExt cx="2664512" cy="1844780"/>
          </a:xfrm>
        </p:grpSpPr>
        <p:grpSp>
          <p:nvGrpSpPr>
            <p:cNvPr id="29" name="Group 28">
              <a:extLst>
                <a:ext uri="{FF2B5EF4-FFF2-40B4-BE49-F238E27FC236}">
                  <a16:creationId xmlns:a16="http://schemas.microsoft.com/office/drawing/2014/main" id="{102AB7A6-8DFC-2548-9B68-FE681477B398}"/>
                </a:ext>
              </a:extLst>
            </p:cNvPr>
            <p:cNvGrpSpPr/>
            <p:nvPr/>
          </p:nvGrpSpPr>
          <p:grpSpPr>
            <a:xfrm>
              <a:off x="4758328" y="4548468"/>
              <a:ext cx="2664512" cy="1844780"/>
              <a:chOff x="4758328" y="4548468"/>
              <a:chExt cx="2664512" cy="1844780"/>
            </a:xfrm>
          </p:grpSpPr>
          <p:pic>
            <p:nvPicPr>
              <p:cNvPr id="11" name="Picture 10">
                <a:extLst>
                  <a:ext uri="{FF2B5EF4-FFF2-40B4-BE49-F238E27FC236}">
                    <a16:creationId xmlns:a16="http://schemas.microsoft.com/office/drawing/2014/main" id="{D56B21EA-7983-824A-BDF0-5BD874376A7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b="-1"/>
              <a:stretch/>
            </p:blipFill>
            <p:spPr>
              <a:xfrm>
                <a:off x="5220577" y="4548468"/>
                <a:ext cx="1701298" cy="1479608"/>
              </a:xfrm>
              <a:prstGeom prst="rect">
                <a:avLst/>
              </a:prstGeom>
            </p:spPr>
          </p:pic>
          <p:sp>
            <p:nvSpPr>
              <p:cNvPr id="19" name="TextBox 18">
                <a:extLst>
                  <a:ext uri="{FF2B5EF4-FFF2-40B4-BE49-F238E27FC236}">
                    <a16:creationId xmlns:a16="http://schemas.microsoft.com/office/drawing/2014/main" id="{8CBB8DF6-BC5C-CC49-A60E-00FE2344EE6B}"/>
                  </a:ext>
                </a:extLst>
              </p:cNvPr>
              <p:cNvSpPr txBox="1"/>
              <p:nvPr/>
            </p:nvSpPr>
            <p:spPr>
              <a:xfrm>
                <a:off x="4758328" y="5993138"/>
                <a:ext cx="2664512" cy="400110"/>
              </a:xfrm>
              <a:prstGeom prst="rect">
                <a:avLst/>
              </a:prstGeom>
              <a:noFill/>
              <a:ln w="19050">
                <a:noFill/>
              </a:ln>
            </p:spPr>
            <p:txBody>
              <a:bodyPr wrap="none" rtlCol="0">
                <a:spAutoFit/>
              </a:bodyPr>
              <a:lstStyle/>
              <a:p>
                <a:r>
                  <a:rPr lang="en-US" sz="2000" dirty="0">
                    <a:solidFill>
                      <a:schemeClr val="tx2">
                        <a:lumMod val="75000"/>
                      </a:schemeClr>
                    </a:solidFill>
                  </a:rPr>
                  <a:t>Energetic electron/ion</a:t>
                </a:r>
              </a:p>
            </p:txBody>
          </p:sp>
        </p:grpSp>
        <p:cxnSp>
          <p:nvCxnSpPr>
            <p:cNvPr id="24" name="Straight Arrow Connector 23">
              <a:extLst>
                <a:ext uri="{FF2B5EF4-FFF2-40B4-BE49-F238E27FC236}">
                  <a16:creationId xmlns:a16="http://schemas.microsoft.com/office/drawing/2014/main" id="{C386182A-E959-3849-8F5A-345C628E416B}"/>
                </a:ext>
              </a:extLst>
            </p:cNvPr>
            <p:cNvCxnSpPr/>
            <p:nvPr/>
          </p:nvCxnSpPr>
          <p:spPr>
            <a:xfrm>
              <a:off x="5514607" y="4699566"/>
              <a:ext cx="307428" cy="236483"/>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94A0973F-8FE5-9146-8387-3AC88F5B5A9E}"/>
              </a:ext>
            </a:extLst>
          </p:cNvPr>
          <p:cNvGrpSpPr/>
          <p:nvPr/>
        </p:nvGrpSpPr>
        <p:grpSpPr>
          <a:xfrm>
            <a:off x="136560" y="4588655"/>
            <a:ext cx="3576620" cy="1804593"/>
            <a:chOff x="136560" y="4588655"/>
            <a:chExt cx="3576620" cy="1804593"/>
          </a:xfrm>
        </p:grpSpPr>
        <p:sp>
          <p:nvSpPr>
            <p:cNvPr id="15" name="TextBox 14">
              <a:extLst>
                <a:ext uri="{FF2B5EF4-FFF2-40B4-BE49-F238E27FC236}">
                  <a16:creationId xmlns:a16="http://schemas.microsoft.com/office/drawing/2014/main" id="{21468CBA-2DD4-5E43-B19C-4C47E466E0B6}"/>
                </a:ext>
              </a:extLst>
            </p:cNvPr>
            <p:cNvSpPr txBox="1"/>
            <p:nvPr/>
          </p:nvSpPr>
          <p:spPr>
            <a:xfrm>
              <a:off x="136560" y="5993138"/>
              <a:ext cx="3576620" cy="400110"/>
            </a:xfrm>
            <a:prstGeom prst="rect">
              <a:avLst/>
            </a:prstGeom>
            <a:noFill/>
            <a:ln w="19050">
              <a:noFill/>
            </a:ln>
          </p:spPr>
          <p:txBody>
            <a:bodyPr wrap="none" rtlCol="0">
              <a:spAutoFit/>
            </a:bodyPr>
            <a:lstStyle/>
            <a:p>
              <a:r>
                <a:rPr lang="en-US" sz="2000" dirty="0">
                  <a:solidFill>
                    <a:schemeClr val="tx2">
                      <a:lumMod val="75000"/>
                    </a:schemeClr>
                  </a:solidFill>
                </a:rPr>
                <a:t>Suprathermal ion composition</a:t>
              </a:r>
            </a:p>
          </p:txBody>
        </p:sp>
        <p:pic>
          <p:nvPicPr>
            <p:cNvPr id="39" name="Picture 38">
              <a:extLst>
                <a:ext uri="{FF2B5EF4-FFF2-40B4-BE49-F238E27FC236}">
                  <a16:creationId xmlns:a16="http://schemas.microsoft.com/office/drawing/2014/main" id="{E7C6E464-B389-0342-B17B-A3F289364FF8}"/>
                </a:ext>
              </a:extLst>
            </p:cNvPr>
            <p:cNvPicPr/>
            <p:nvPr/>
          </p:nvPicPr>
          <p:blipFill>
            <a:blip r:embed="rId10" cstate="screen">
              <a:extLst>
                <a:ext uri="{28A0092B-C50C-407E-A947-70E740481C1C}">
                  <a14:useLocalDpi xmlns:a14="http://schemas.microsoft.com/office/drawing/2010/main"/>
                </a:ext>
              </a:extLst>
            </a:blip>
            <a:stretch>
              <a:fillRect/>
            </a:stretch>
          </p:blipFill>
          <p:spPr>
            <a:xfrm>
              <a:off x="686724" y="4588655"/>
              <a:ext cx="2560320" cy="1440180"/>
            </a:xfrm>
            <a:prstGeom prst="rect">
              <a:avLst/>
            </a:prstGeom>
          </p:spPr>
        </p:pic>
      </p:grpSp>
      <p:grpSp>
        <p:nvGrpSpPr>
          <p:cNvPr id="35" name="Group 34">
            <a:extLst>
              <a:ext uri="{FF2B5EF4-FFF2-40B4-BE49-F238E27FC236}">
                <a16:creationId xmlns:a16="http://schemas.microsoft.com/office/drawing/2014/main" id="{CD0989D0-3F3F-814E-98F1-36AC4098C534}"/>
              </a:ext>
            </a:extLst>
          </p:cNvPr>
          <p:cNvGrpSpPr/>
          <p:nvPr/>
        </p:nvGrpSpPr>
        <p:grpSpPr>
          <a:xfrm>
            <a:off x="4535316" y="1085077"/>
            <a:ext cx="3121367" cy="1453696"/>
            <a:chOff x="4535316" y="1085077"/>
            <a:chExt cx="3121367" cy="1453696"/>
          </a:xfrm>
        </p:grpSpPr>
        <p:sp>
          <p:nvSpPr>
            <p:cNvPr id="16" name="TextBox 15">
              <a:extLst>
                <a:ext uri="{FF2B5EF4-FFF2-40B4-BE49-F238E27FC236}">
                  <a16:creationId xmlns:a16="http://schemas.microsoft.com/office/drawing/2014/main" id="{4E0EAAA3-38D8-D747-8E9E-768DA7C52356}"/>
                </a:ext>
              </a:extLst>
            </p:cNvPr>
            <p:cNvSpPr txBox="1"/>
            <p:nvPr/>
          </p:nvSpPr>
          <p:spPr>
            <a:xfrm>
              <a:off x="4535316" y="2138663"/>
              <a:ext cx="3121367" cy="400110"/>
            </a:xfrm>
            <a:prstGeom prst="rect">
              <a:avLst/>
            </a:prstGeom>
            <a:noFill/>
            <a:ln w="19050">
              <a:noFill/>
            </a:ln>
          </p:spPr>
          <p:txBody>
            <a:bodyPr wrap="none" rtlCol="0">
              <a:spAutoFit/>
            </a:bodyPr>
            <a:lstStyle/>
            <a:p>
              <a:r>
                <a:rPr lang="en-US" sz="2000" dirty="0">
                  <a:solidFill>
                    <a:schemeClr val="tx2">
                      <a:lumMod val="75000"/>
                    </a:schemeClr>
                  </a:solidFill>
                </a:rPr>
                <a:t>Energetic ion composition</a:t>
              </a:r>
            </a:p>
          </p:txBody>
        </p:sp>
        <p:pic>
          <p:nvPicPr>
            <p:cNvPr id="40" name="Picture 39">
              <a:extLst>
                <a:ext uri="{FF2B5EF4-FFF2-40B4-BE49-F238E27FC236}">
                  <a16:creationId xmlns:a16="http://schemas.microsoft.com/office/drawing/2014/main" id="{6C3A0270-D359-4B47-9084-C161D8FB4AE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753930" y="1085077"/>
              <a:ext cx="2569523" cy="1072763"/>
            </a:xfrm>
            <a:prstGeom prst="rect">
              <a:avLst/>
            </a:prstGeom>
          </p:spPr>
        </p:pic>
      </p:grpSp>
    </p:spTree>
    <p:extLst>
      <p:ext uri="{BB962C8B-B14F-4D97-AF65-F5344CB8AC3E}">
        <p14:creationId xmlns:p14="http://schemas.microsoft.com/office/powerpoint/2010/main" val="34720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B67F8AC1-6B9A-8E48-BC8B-53ECAB7D52E0}"/>
              </a:ext>
            </a:extLst>
          </p:cNvPr>
          <p:cNvSpPr>
            <a:spLocks noGrp="1"/>
          </p:cNvSpPr>
          <p:nvPr>
            <p:ph type="title"/>
          </p:nvPr>
        </p:nvSpPr>
        <p:spPr/>
        <p:txBody>
          <a:bodyPr/>
          <a:lstStyle/>
          <a:p>
            <a:r>
              <a:rPr lang="en-US" dirty="0"/>
              <a:t>Why Four Spacecraft?</a:t>
            </a:r>
          </a:p>
        </p:txBody>
      </p:sp>
      <p:pic>
        <p:nvPicPr>
          <p:cNvPr id="11" name="Content Placeholder 10">
            <a:extLst>
              <a:ext uri="{FF2B5EF4-FFF2-40B4-BE49-F238E27FC236}">
                <a16:creationId xmlns:a16="http://schemas.microsoft.com/office/drawing/2014/main" id="{309E8559-5EF7-9844-9BB9-5A3EDFB4D9C8}"/>
              </a:ext>
            </a:extLst>
          </p:cNvPr>
          <p:cNvPicPr>
            <a:picLocks noGrp="1" noChangeAspect="1"/>
          </p:cNvPicPr>
          <p:nvPr>
            <p:ph type="chart" sz="quarter" idx="16"/>
          </p:nvPr>
        </p:nvPicPr>
        <p:blipFill>
          <a:blip r:embed="rId2"/>
          <a:stretch>
            <a:fillRect/>
          </a:stretch>
        </p:blipFill>
        <p:spPr>
          <a:xfrm>
            <a:off x="84702" y="1092769"/>
            <a:ext cx="5993130" cy="4739744"/>
          </a:xfrm>
          <a:prstGeom prst="rect">
            <a:avLst/>
          </a:prstGeom>
        </p:spPr>
      </p:pic>
      <p:pic>
        <p:nvPicPr>
          <p:cNvPr id="12" name="Content Placeholder 11">
            <a:extLst>
              <a:ext uri="{FF2B5EF4-FFF2-40B4-BE49-F238E27FC236}">
                <a16:creationId xmlns:a16="http://schemas.microsoft.com/office/drawing/2014/main" id="{653FD953-4C27-8347-B3CD-A96544175F48}"/>
              </a:ext>
            </a:extLst>
          </p:cNvPr>
          <p:cNvPicPr>
            <a:picLocks noGrp="1" noChangeAspect="1"/>
          </p:cNvPicPr>
          <p:nvPr>
            <p:ph type="chart" sz="quarter" idx="17"/>
          </p:nvPr>
        </p:nvPicPr>
        <p:blipFill>
          <a:blip r:embed="rId3" cstate="screen">
            <a:extLst>
              <a:ext uri="{28A0092B-C50C-407E-A947-70E740481C1C}">
                <a14:useLocalDpi xmlns:a14="http://schemas.microsoft.com/office/drawing/2010/main"/>
              </a:ext>
            </a:extLst>
          </a:blip>
          <a:stretch>
            <a:fillRect/>
          </a:stretch>
        </p:blipFill>
        <p:spPr>
          <a:xfrm>
            <a:off x="6139926" y="1106031"/>
            <a:ext cx="5993130" cy="4713220"/>
          </a:xfrm>
          <a:prstGeom prst="rect">
            <a:avLst/>
          </a:prstGeom>
        </p:spPr>
      </p:pic>
      <p:sp>
        <p:nvSpPr>
          <p:cNvPr id="18" name="Text Placeholder 17">
            <a:extLst>
              <a:ext uri="{FF2B5EF4-FFF2-40B4-BE49-F238E27FC236}">
                <a16:creationId xmlns:a16="http://schemas.microsoft.com/office/drawing/2014/main" id="{0FA8B631-4AE2-2145-B1DC-9A0C4D0CB83F}"/>
              </a:ext>
            </a:extLst>
          </p:cNvPr>
          <p:cNvSpPr>
            <a:spLocks noGrp="1"/>
          </p:cNvSpPr>
          <p:nvPr>
            <p:ph type="body" sz="quarter" idx="14"/>
          </p:nvPr>
        </p:nvSpPr>
        <p:spPr>
          <a:xfrm>
            <a:off x="1280261" y="5911401"/>
            <a:ext cx="3653528" cy="466325"/>
          </a:xfrm>
        </p:spPr>
        <p:txBody>
          <a:bodyPr/>
          <a:lstStyle/>
          <a:p>
            <a:r>
              <a:rPr lang="en-US" dirty="0"/>
              <a:t>Gaussian Variations</a:t>
            </a:r>
          </a:p>
        </p:txBody>
      </p:sp>
      <p:sp>
        <p:nvSpPr>
          <p:cNvPr id="19" name="Text Placeholder 18">
            <a:extLst>
              <a:ext uri="{FF2B5EF4-FFF2-40B4-BE49-F238E27FC236}">
                <a16:creationId xmlns:a16="http://schemas.microsoft.com/office/drawing/2014/main" id="{E6FC098A-870A-D843-90E5-8CC8B5EC99BE}"/>
              </a:ext>
            </a:extLst>
          </p:cNvPr>
          <p:cNvSpPr>
            <a:spLocks noGrp="1"/>
          </p:cNvSpPr>
          <p:nvPr>
            <p:ph type="body" sz="quarter" idx="15"/>
          </p:nvPr>
        </p:nvSpPr>
        <p:spPr>
          <a:xfrm>
            <a:off x="7309728" y="5911401"/>
            <a:ext cx="3653528" cy="466325"/>
          </a:xfrm>
        </p:spPr>
        <p:txBody>
          <a:bodyPr/>
          <a:lstStyle/>
          <a:p>
            <a:r>
              <a:rPr lang="en-US" dirty="0"/>
              <a:t>Sigmoidal Variations</a:t>
            </a:r>
          </a:p>
        </p:txBody>
      </p:sp>
      <p:sp>
        <p:nvSpPr>
          <p:cNvPr id="4" name="Date Placeholder 3">
            <a:extLst>
              <a:ext uri="{FF2B5EF4-FFF2-40B4-BE49-F238E27FC236}">
                <a16:creationId xmlns:a16="http://schemas.microsoft.com/office/drawing/2014/main" id="{1F24AA1E-6DBA-BD45-947F-102F415B8985}"/>
              </a:ext>
            </a:extLst>
          </p:cNvPr>
          <p:cNvSpPr>
            <a:spLocks noGrp="1"/>
          </p:cNvSpPr>
          <p:nvPr>
            <p:ph type="dt" sz="half" idx="18"/>
          </p:nvPr>
        </p:nvSpPr>
        <p:spPr/>
        <p:txBody>
          <a:bodyPr/>
          <a:lstStyle/>
          <a:p>
            <a:r>
              <a:rPr lang="en-US"/>
              <a:t>21 January 2022</a:t>
            </a:r>
            <a:endParaRPr lang="en-US" dirty="0"/>
          </a:p>
        </p:txBody>
      </p:sp>
      <p:sp>
        <p:nvSpPr>
          <p:cNvPr id="5" name="Footer Placeholder 4">
            <a:extLst>
              <a:ext uri="{FF2B5EF4-FFF2-40B4-BE49-F238E27FC236}">
                <a16:creationId xmlns:a16="http://schemas.microsoft.com/office/drawing/2014/main" id="{E3BA6F40-D02B-AA4A-8D3D-D47F7BF436EC}"/>
              </a:ext>
            </a:extLst>
          </p:cNvPr>
          <p:cNvSpPr>
            <a:spLocks noGrp="1"/>
          </p:cNvSpPr>
          <p:nvPr>
            <p:ph type="ftr" sz="quarter" idx="19"/>
          </p:nvPr>
        </p:nvSpPr>
        <p:spPr/>
        <p:txBody>
          <a:bodyPr/>
          <a:lstStyle/>
          <a:p>
            <a:r>
              <a:rPr lang="en-US"/>
              <a:t>SolFER Drive Center Colloquia</a:t>
            </a:r>
            <a:endParaRPr lang="en-US" dirty="0"/>
          </a:p>
        </p:txBody>
      </p:sp>
      <p:sp>
        <p:nvSpPr>
          <p:cNvPr id="6" name="Slide Number Placeholder 5">
            <a:extLst>
              <a:ext uri="{FF2B5EF4-FFF2-40B4-BE49-F238E27FC236}">
                <a16:creationId xmlns:a16="http://schemas.microsoft.com/office/drawing/2014/main" id="{6E20E528-1924-3D49-9BE3-91AF5AA6B583}"/>
              </a:ext>
            </a:extLst>
          </p:cNvPr>
          <p:cNvSpPr>
            <a:spLocks noGrp="1"/>
          </p:cNvSpPr>
          <p:nvPr>
            <p:ph type="sldNum" sz="quarter" idx="20"/>
          </p:nvPr>
        </p:nvSpPr>
        <p:spPr/>
        <p:txBody>
          <a:bodyPr/>
          <a:lstStyle/>
          <a:p>
            <a:fld id="{4EBCDCBD-78E1-0D41-A999-31B5EBF8E02C}" type="slidenum">
              <a:rPr lang="en-US" smtClean="0"/>
              <a:pPr/>
              <a:t>19</a:t>
            </a:fld>
            <a:endParaRPr lang="en-US" dirty="0"/>
          </a:p>
        </p:txBody>
      </p:sp>
    </p:spTree>
    <p:extLst>
      <p:ext uri="{BB962C8B-B14F-4D97-AF65-F5344CB8AC3E}">
        <p14:creationId xmlns:p14="http://schemas.microsoft.com/office/powerpoint/2010/main" val="2952053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D9AEDB8-AEB9-F34D-B5A5-11C680E0A728}"/>
              </a:ext>
            </a:extLst>
          </p:cNvPr>
          <p:cNvSpPr>
            <a:spLocks noGrp="1"/>
          </p:cNvSpPr>
          <p:nvPr>
            <p:ph type="title"/>
          </p:nvPr>
        </p:nvSpPr>
        <p:spPr/>
        <p:txBody>
          <a:bodyPr/>
          <a:lstStyle/>
          <a:p>
            <a:r>
              <a:rPr lang="en-US" dirty="0"/>
              <a:t>Mesoscales: A critical gap in our understanding</a:t>
            </a:r>
          </a:p>
        </p:txBody>
      </p:sp>
      <p:sp>
        <p:nvSpPr>
          <p:cNvPr id="8" name="Content Placeholder 7">
            <a:extLst>
              <a:ext uri="{FF2B5EF4-FFF2-40B4-BE49-F238E27FC236}">
                <a16:creationId xmlns:a16="http://schemas.microsoft.com/office/drawing/2014/main" id="{7763348A-64B6-BB4C-B9AE-64E56170A603}"/>
              </a:ext>
            </a:extLst>
          </p:cNvPr>
          <p:cNvSpPr>
            <a:spLocks noGrp="1"/>
          </p:cNvSpPr>
          <p:nvPr>
            <p:ph sz="quarter" idx="13"/>
          </p:nvPr>
        </p:nvSpPr>
        <p:spPr>
          <a:xfrm>
            <a:off x="742416" y="1065126"/>
            <a:ext cx="10697886" cy="2386149"/>
          </a:xfrm>
        </p:spPr>
        <p:txBody>
          <a:bodyPr>
            <a:normAutofit fontScale="92500" lnSpcReduction="20000"/>
          </a:bodyPr>
          <a:lstStyle/>
          <a:p>
            <a:r>
              <a:rPr lang="en-US" dirty="0"/>
              <a:t>Across all of space physics, mesoscale structuring and dynamics has been a critical gap in our understanding and in our observations</a:t>
            </a:r>
          </a:p>
          <a:p>
            <a:r>
              <a:rPr lang="en-US" dirty="0"/>
              <a:t>In the context of the solar wind at 1 au, mesoscales range from 100’s of R</a:t>
            </a:r>
            <a:r>
              <a:rPr lang="en-US" baseline="-25000" dirty="0"/>
              <a:t>E</a:t>
            </a:r>
            <a:r>
              <a:rPr lang="en-US" dirty="0"/>
              <a:t> to a few degrees in heliographic longitude, i.e., the spatiotemporal scale sizes and dynamics bridging the gap between large-scale structures and kinetic processes and are not well-captured by models or observations from past and current missions</a:t>
            </a:r>
          </a:p>
          <a:p>
            <a:r>
              <a:rPr lang="en-US" b="1" dirty="0" err="1"/>
              <a:t>HelioDISC</a:t>
            </a:r>
            <a:r>
              <a:rPr lang="en-US" b="1" dirty="0"/>
              <a:t> Science Thrusts: </a:t>
            </a:r>
            <a:r>
              <a:rPr lang="en-US" b="1" i="1" dirty="0">
                <a:latin typeface="Arial Narrow" panose="020B0604020202020204" pitchFamily="34" charset="0"/>
                <a:cs typeface="Arial Narrow" panose="020B0604020202020204" pitchFamily="34" charset="0"/>
              </a:rPr>
              <a:t>(1)</a:t>
            </a:r>
            <a:r>
              <a:rPr lang="en-US" dirty="0"/>
              <a:t> Fundamental mesoscale structure of the solar wind &amp; transients, </a:t>
            </a:r>
            <a:r>
              <a:rPr lang="en-US" b="1" i="1" dirty="0">
                <a:latin typeface="Arial Narrow" panose="020B0604020202020204" pitchFamily="34" charset="0"/>
                <a:cs typeface="Arial Narrow" panose="020B0604020202020204" pitchFamily="34" charset="0"/>
              </a:rPr>
              <a:t>(2)</a:t>
            </a:r>
            <a:r>
              <a:rPr lang="en-US" dirty="0"/>
              <a:t> Effects of mesoscale structure and variability on particle acceleration, </a:t>
            </a:r>
            <a:r>
              <a:rPr lang="en-US" b="1" i="1" dirty="0">
                <a:latin typeface="Arial Narrow" panose="020B0604020202020204" pitchFamily="34" charset="0"/>
                <a:cs typeface="Arial Narrow" panose="020B0604020202020204" pitchFamily="34" charset="0"/>
              </a:rPr>
              <a:t>(3)</a:t>
            </a:r>
            <a:r>
              <a:rPr lang="en-US" dirty="0"/>
              <a:t> Effects of mesoscale structure and variability on particle transport.</a:t>
            </a:r>
          </a:p>
          <a:p>
            <a:endParaRPr lang="en-US" dirty="0"/>
          </a:p>
          <a:p>
            <a:endParaRPr lang="en-US" dirty="0"/>
          </a:p>
        </p:txBody>
      </p:sp>
      <p:sp>
        <p:nvSpPr>
          <p:cNvPr id="4" name="Date Placeholder 3">
            <a:extLst>
              <a:ext uri="{FF2B5EF4-FFF2-40B4-BE49-F238E27FC236}">
                <a16:creationId xmlns:a16="http://schemas.microsoft.com/office/drawing/2014/main" id="{7D9D43E3-CFA1-CA41-9AC6-6B4BE8AF572A}"/>
              </a:ext>
            </a:extLst>
          </p:cNvPr>
          <p:cNvSpPr>
            <a:spLocks noGrp="1"/>
          </p:cNvSpPr>
          <p:nvPr>
            <p:ph type="dt" sz="half" idx="14"/>
          </p:nvPr>
        </p:nvSpPr>
        <p:spPr/>
        <p:txBody>
          <a:bodyPr/>
          <a:lstStyle/>
          <a:p>
            <a:r>
              <a:rPr lang="en-US"/>
              <a:t>21 January 2022</a:t>
            </a:r>
            <a:endParaRPr lang="en-US" dirty="0"/>
          </a:p>
        </p:txBody>
      </p:sp>
      <p:sp>
        <p:nvSpPr>
          <p:cNvPr id="5" name="Footer Placeholder 4">
            <a:extLst>
              <a:ext uri="{FF2B5EF4-FFF2-40B4-BE49-F238E27FC236}">
                <a16:creationId xmlns:a16="http://schemas.microsoft.com/office/drawing/2014/main" id="{B6094125-E8D3-3A44-8FA6-958F550AFA55}"/>
              </a:ext>
            </a:extLst>
          </p:cNvPr>
          <p:cNvSpPr>
            <a:spLocks noGrp="1"/>
          </p:cNvSpPr>
          <p:nvPr>
            <p:ph type="ftr" sz="quarter" idx="15"/>
          </p:nvPr>
        </p:nvSpPr>
        <p:spPr/>
        <p:txBody>
          <a:bodyPr/>
          <a:lstStyle/>
          <a:p>
            <a:r>
              <a:rPr lang="en-US"/>
              <a:t>SolFER Drive Center Colloquia</a:t>
            </a:r>
            <a:endParaRPr lang="en-US" dirty="0"/>
          </a:p>
        </p:txBody>
      </p:sp>
      <p:sp>
        <p:nvSpPr>
          <p:cNvPr id="6" name="Slide Number Placeholder 5">
            <a:extLst>
              <a:ext uri="{FF2B5EF4-FFF2-40B4-BE49-F238E27FC236}">
                <a16:creationId xmlns:a16="http://schemas.microsoft.com/office/drawing/2014/main" id="{D97F0EE3-A575-E244-9F58-F96913ECB967}"/>
              </a:ext>
            </a:extLst>
          </p:cNvPr>
          <p:cNvSpPr>
            <a:spLocks noGrp="1"/>
          </p:cNvSpPr>
          <p:nvPr>
            <p:ph type="sldNum" sz="quarter" idx="16"/>
          </p:nvPr>
        </p:nvSpPr>
        <p:spPr/>
        <p:txBody>
          <a:bodyPr/>
          <a:lstStyle/>
          <a:p>
            <a:fld id="{4EBCDCBD-78E1-0D41-A999-31B5EBF8E02C}" type="slidenum">
              <a:rPr lang="en-US" smtClean="0"/>
              <a:pPr/>
              <a:t>2</a:t>
            </a:fld>
            <a:endParaRPr lang="en-US" dirty="0"/>
          </a:p>
        </p:txBody>
      </p:sp>
      <p:pic>
        <p:nvPicPr>
          <p:cNvPr id="9" name="Picture 8">
            <a:extLst>
              <a:ext uri="{FF2B5EF4-FFF2-40B4-BE49-F238E27FC236}">
                <a16:creationId xmlns:a16="http://schemas.microsoft.com/office/drawing/2014/main" id="{B2EE4425-66B2-4744-A111-EB88ECF46F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42974" y="3421131"/>
            <a:ext cx="8957554" cy="3030323"/>
          </a:xfrm>
          <a:prstGeom prst="rect">
            <a:avLst/>
          </a:prstGeom>
        </p:spPr>
      </p:pic>
    </p:spTree>
    <p:extLst>
      <p:ext uri="{BB962C8B-B14F-4D97-AF65-F5344CB8AC3E}">
        <p14:creationId xmlns:p14="http://schemas.microsoft.com/office/powerpoint/2010/main" val="1243481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2F69C-2EBD-814D-8A67-1D7D06F40153}"/>
              </a:ext>
            </a:extLst>
          </p:cNvPr>
          <p:cNvSpPr>
            <a:spLocks noGrp="1"/>
          </p:cNvSpPr>
          <p:nvPr>
            <p:ph type="title"/>
          </p:nvPr>
        </p:nvSpPr>
        <p:spPr/>
        <p:txBody>
          <a:bodyPr/>
          <a:lstStyle/>
          <a:p>
            <a:r>
              <a:rPr lang="en-US" dirty="0"/>
              <a:t>The need for </a:t>
            </a:r>
            <a:r>
              <a:rPr lang="en-US" dirty="0" err="1"/>
              <a:t>HelioDISC</a:t>
            </a:r>
            <a:endParaRPr lang="en-US" dirty="0"/>
          </a:p>
        </p:txBody>
      </p:sp>
      <p:sp>
        <p:nvSpPr>
          <p:cNvPr id="3" name="Content Placeholder 2">
            <a:extLst>
              <a:ext uri="{FF2B5EF4-FFF2-40B4-BE49-F238E27FC236}">
                <a16:creationId xmlns:a16="http://schemas.microsoft.com/office/drawing/2014/main" id="{5C2C8F2B-194F-F842-A2BB-4E6D6257AE61}"/>
              </a:ext>
            </a:extLst>
          </p:cNvPr>
          <p:cNvSpPr>
            <a:spLocks noGrp="1"/>
          </p:cNvSpPr>
          <p:nvPr>
            <p:ph sz="quarter" idx="13"/>
          </p:nvPr>
        </p:nvSpPr>
        <p:spPr>
          <a:xfrm>
            <a:off x="457200" y="1036002"/>
            <a:ext cx="11277600" cy="2465386"/>
          </a:xfrm>
        </p:spPr>
        <p:txBody>
          <a:bodyPr>
            <a:normAutofit fontScale="92500" lnSpcReduction="10000"/>
          </a:bodyPr>
          <a:lstStyle/>
          <a:p>
            <a:pPr marL="0" indent="0" algn="just">
              <a:buNone/>
            </a:pPr>
            <a:r>
              <a:rPr lang="en-US" dirty="0"/>
              <a:t>Fundamentally understanding the mesoscale structure of the solar wind and transients and its subsequent effects on particle acceleration and transport will be paradigm shifting in our vantage point and insight into the heliosphere, as mesoscale dynamics are critical for resolving long-standing questions of the community. </a:t>
            </a:r>
            <a:r>
              <a:rPr lang="en-US" dirty="0" err="1"/>
              <a:t>HelioDISC</a:t>
            </a:r>
            <a:r>
              <a:rPr lang="en-US" dirty="0"/>
              <a:t> will fill an observational gap in the current HSO as mesoscale solar wind structure and dynamics falls between the global scales studied by the in situ instrumentation on STEREO and occasional opportune conjunctions within the HSO, and the kinetic-scales unlocked by MMS, Cluster, and the potential </a:t>
            </a:r>
            <a:r>
              <a:rPr lang="en-US" dirty="0" err="1"/>
              <a:t>HelioSwarm</a:t>
            </a:r>
            <a:r>
              <a:rPr lang="en-US" dirty="0"/>
              <a:t> mission. With coronal source mesoscale structuring to be revealed by PUNCH, </a:t>
            </a:r>
            <a:r>
              <a:rPr lang="en-US" dirty="0" err="1"/>
              <a:t>HelioDISC</a:t>
            </a:r>
            <a:r>
              <a:rPr lang="en-US" dirty="0"/>
              <a:t> will explore the evolution of coronal structures reaching 1 au. </a:t>
            </a:r>
            <a:r>
              <a:rPr lang="en-US" b="1" i="1" dirty="0"/>
              <a:t>As such, a new mission with an enabling, multi-point architecture is essential to address these objectives.</a:t>
            </a:r>
            <a:endParaRPr lang="en-US" dirty="0"/>
          </a:p>
        </p:txBody>
      </p:sp>
      <p:sp>
        <p:nvSpPr>
          <p:cNvPr id="4" name="Date Placeholder 3">
            <a:extLst>
              <a:ext uri="{FF2B5EF4-FFF2-40B4-BE49-F238E27FC236}">
                <a16:creationId xmlns:a16="http://schemas.microsoft.com/office/drawing/2014/main" id="{1FA4C6C8-72FD-8541-B222-9E30E08146FC}"/>
              </a:ext>
            </a:extLst>
          </p:cNvPr>
          <p:cNvSpPr>
            <a:spLocks noGrp="1"/>
          </p:cNvSpPr>
          <p:nvPr>
            <p:ph type="dt" sz="half" idx="14"/>
          </p:nvPr>
        </p:nvSpPr>
        <p:spPr/>
        <p:txBody>
          <a:bodyPr/>
          <a:lstStyle/>
          <a:p>
            <a:r>
              <a:rPr lang="en-US"/>
              <a:t>21 January 2022</a:t>
            </a:r>
            <a:endParaRPr lang="en-US" dirty="0"/>
          </a:p>
        </p:txBody>
      </p:sp>
      <p:sp>
        <p:nvSpPr>
          <p:cNvPr id="5" name="Footer Placeholder 4">
            <a:extLst>
              <a:ext uri="{FF2B5EF4-FFF2-40B4-BE49-F238E27FC236}">
                <a16:creationId xmlns:a16="http://schemas.microsoft.com/office/drawing/2014/main" id="{D650CA32-FE46-5245-BA55-FCA5B7DAA492}"/>
              </a:ext>
            </a:extLst>
          </p:cNvPr>
          <p:cNvSpPr>
            <a:spLocks noGrp="1"/>
          </p:cNvSpPr>
          <p:nvPr>
            <p:ph type="ftr" sz="quarter" idx="15"/>
          </p:nvPr>
        </p:nvSpPr>
        <p:spPr/>
        <p:txBody>
          <a:bodyPr/>
          <a:lstStyle/>
          <a:p>
            <a:r>
              <a:rPr lang="en-US"/>
              <a:t>SolFER Drive Center Colloquia</a:t>
            </a:r>
            <a:endParaRPr lang="en-US" dirty="0"/>
          </a:p>
        </p:txBody>
      </p:sp>
      <p:sp>
        <p:nvSpPr>
          <p:cNvPr id="6" name="Slide Number Placeholder 5">
            <a:extLst>
              <a:ext uri="{FF2B5EF4-FFF2-40B4-BE49-F238E27FC236}">
                <a16:creationId xmlns:a16="http://schemas.microsoft.com/office/drawing/2014/main" id="{7E08A6D8-8A76-844B-8AA7-A4869F04C9A9}"/>
              </a:ext>
            </a:extLst>
          </p:cNvPr>
          <p:cNvSpPr>
            <a:spLocks noGrp="1"/>
          </p:cNvSpPr>
          <p:nvPr>
            <p:ph type="sldNum" sz="quarter" idx="16"/>
          </p:nvPr>
        </p:nvSpPr>
        <p:spPr/>
        <p:txBody>
          <a:bodyPr/>
          <a:lstStyle/>
          <a:p>
            <a:fld id="{4EBCDCBD-78E1-0D41-A999-31B5EBF8E02C}" type="slidenum">
              <a:rPr lang="en-US" smtClean="0"/>
              <a:pPr/>
              <a:t>20</a:t>
            </a:fld>
            <a:endParaRPr lang="en-US" dirty="0"/>
          </a:p>
        </p:txBody>
      </p:sp>
      <p:pic>
        <p:nvPicPr>
          <p:cNvPr id="10" name="Picture 9">
            <a:extLst>
              <a:ext uri="{FF2B5EF4-FFF2-40B4-BE49-F238E27FC236}">
                <a16:creationId xmlns:a16="http://schemas.microsoft.com/office/drawing/2014/main" id="{2BB28C92-7A00-5248-9B6E-6D8F86D97C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52599" y="3528235"/>
            <a:ext cx="7686802" cy="2910665"/>
          </a:xfrm>
          <a:prstGeom prst="rect">
            <a:avLst/>
          </a:prstGeom>
        </p:spPr>
      </p:pic>
    </p:spTree>
    <p:extLst>
      <p:ext uri="{BB962C8B-B14F-4D97-AF65-F5344CB8AC3E}">
        <p14:creationId xmlns:p14="http://schemas.microsoft.com/office/powerpoint/2010/main" val="2459357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4A30F-E373-F04E-B3B5-38347C1C0408}"/>
              </a:ext>
            </a:extLst>
          </p:cNvPr>
          <p:cNvSpPr>
            <a:spLocks noGrp="1"/>
          </p:cNvSpPr>
          <p:nvPr>
            <p:ph type="title"/>
          </p:nvPr>
        </p:nvSpPr>
        <p:spPr>
          <a:xfrm>
            <a:off x="457200" y="359466"/>
            <a:ext cx="11277600" cy="762000"/>
          </a:xfrm>
        </p:spPr>
        <p:txBody>
          <a:bodyPr/>
          <a:lstStyle/>
          <a:p>
            <a:r>
              <a:rPr lang="en-US" dirty="0"/>
              <a:t>Next steps for </a:t>
            </a:r>
            <a:r>
              <a:rPr lang="en-US" dirty="0" err="1"/>
              <a:t>HelioDISC</a:t>
            </a:r>
            <a:endParaRPr lang="en-US" dirty="0"/>
          </a:p>
        </p:txBody>
      </p:sp>
      <p:sp>
        <p:nvSpPr>
          <p:cNvPr id="3" name="Content Placeholder 2">
            <a:extLst>
              <a:ext uri="{FF2B5EF4-FFF2-40B4-BE49-F238E27FC236}">
                <a16:creationId xmlns:a16="http://schemas.microsoft.com/office/drawing/2014/main" id="{4698439B-F95F-0547-8431-1728A4E70F0C}"/>
              </a:ext>
            </a:extLst>
          </p:cNvPr>
          <p:cNvSpPr>
            <a:spLocks noGrp="1"/>
          </p:cNvSpPr>
          <p:nvPr>
            <p:ph sz="quarter" idx="13"/>
          </p:nvPr>
        </p:nvSpPr>
        <p:spPr>
          <a:xfrm>
            <a:off x="389261" y="994458"/>
            <a:ext cx="9341147" cy="5395965"/>
          </a:xfrm>
        </p:spPr>
        <p:txBody>
          <a:bodyPr>
            <a:normAutofit fontScale="85000" lnSpcReduction="10000"/>
          </a:bodyPr>
          <a:lstStyle/>
          <a:p>
            <a:r>
              <a:rPr lang="en-US" dirty="0"/>
              <a:t>Our Heliophysics Mission Concept Study (HMCS) proposal was selected! </a:t>
            </a:r>
          </a:p>
          <a:p>
            <a:pPr lvl="1"/>
            <a:r>
              <a:rPr lang="en-US" dirty="0"/>
              <a:t>Pre-study report can be found at: </a:t>
            </a:r>
            <a:r>
              <a:rPr lang="en-US" dirty="0">
                <a:hlinkClick r:id="rId2"/>
              </a:rPr>
              <a:t>https://go.nasa.gov/3IeZjx2</a:t>
            </a:r>
            <a:r>
              <a:rPr lang="en-US" dirty="0"/>
              <a:t> </a:t>
            </a:r>
          </a:p>
          <a:p>
            <a:r>
              <a:rPr lang="en-US" dirty="0"/>
              <a:t>Under the HMCS ROSES call, we will be submitting:</a:t>
            </a:r>
          </a:p>
          <a:p>
            <a:pPr lvl="1"/>
            <a:r>
              <a:rPr lang="en-US" dirty="0"/>
              <a:t>White paper on science targeted by </a:t>
            </a:r>
            <a:r>
              <a:rPr lang="en-US" dirty="0" err="1"/>
              <a:t>HelioDISC</a:t>
            </a:r>
            <a:r>
              <a:rPr lang="en-US" dirty="0"/>
              <a:t> to the </a:t>
            </a:r>
            <a:r>
              <a:rPr lang="en-US" dirty="0" err="1"/>
              <a:t>Helio</a:t>
            </a:r>
            <a:r>
              <a:rPr lang="en-US" dirty="0"/>
              <a:t> Decadal Survey</a:t>
            </a:r>
          </a:p>
          <a:p>
            <a:pPr lvl="1"/>
            <a:r>
              <a:rPr lang="en-US" dirty="0"/>
              <a:t>White paper on the </a:t>
            </a:r>
            <a:r>
              <a:rPr lang="en-US" dirty="0" err="1"/>
              <a:t>HelioDISC</a:t>
            </a:r>
            <a:r>
              <a:rPr lang="en-US" dirty="0"/>
              <a:t> mission architecture to the </a:t>
            </a:r>
            <a:r>
              <a:rPr lang="en-US" dirty="0" err="1"/>
              <a:t>Helio</a:t>
            </a:r>
            <a:r>
              <a:rPr lang="en-US" dirty="0"/>
              <a:t> Decadal Survey</a:t>
            </a:r>
          </a:p>
          <a:p>
            <a:pPr lvl="1"/>
            <a:r>
              <a:rPr lang="en-US" dirty="0"/>
              <a:t>Mission concept study report to NASA</a:t>
            </a:r>
          </a:p>
          <a:p>
            <a:r>
              <a:rPr lang="en-US" dirty="0"/>
              <a:t>We are actively working on focusing the science traceability matrix and flow-down to mission requirements in preparation for a full mission development study in early February.</a:t>
            </a:r>
          </a:p>
          <a:p>
            <a:endParaRPr lang="en-US" dirty="0"/>
          </a:p>
          <a:p>
            <a:endParaRPr lang="en-US" dirty="0"/>
          </a:p>
          <a:p>
            <a:r>
              <a:rPr lang="en-US" dirty="0"/>
              <a:t>Your feedback and suggestions for the mission concept as we go into the mission design work is really important!</a:t>
            </a:r>
          </a:p>
          <a:p>
            <a:r>
              <a:rPr lang="en-US" dirty="0"/>
              <a:t>Our team would also like to coordinate and encourage the submission and endorsements of </a:t>
            </a:r>
            <a:r>
              <a:rPr lang="en-US" dirty="0" err="1"/>
              <a:t>HelioDISC</a:t>
            </a:r>
            <a:r>
              <a:rPr lang="en-US" dirty="0"/>
              <a:t>-relevant science white papers to the </a:t>
            </a:r>
            <a:r>
              <a:rPr lang="en-US" dirty="0" err="1"/>
              <a:t>Helio</a:t>
            </a:r>
            <a:r>
              <a:rPr lang="en-US" dirty="0"/>
              <a:t> Decadal Survey</a:t>
            </a:r>
          </a:p>
          <a:p>
            <a:endParaRPr lang="en-US" dirty="0"/>
          </a:p>
          <a:p>
            <a:pPr marL="0" indent="0">
              <a:buNone/>
            </a:pPr>
            <a:r>
              <a:rPr lang="en-US" dirty="0"/>
              <a:t>If you are interested in the </a:t>
            </a:r>
            <a:r>
              <a:rPr lang="en-US" dirty="0" err="1"/>
              <a:t>HelioDISC</a:t>
            </a:r>
            <a:r>
              <a:rPr lang="en-US" dirty="0"/>
              <a:t> concept and science, please fill out our community response form: </a:t>
            </a:r>
            <a:r>
              <a:rPr lang="en-US" dirty="0">
                <a:hlinkClick r:id="rId3"/>
              </a:rPr>
              <a:t>https://forms.gle/4abeQ5WZUJS4etWG7</a:t>
            </a:r>
            <a:r>
              <a:rPr lang="en-US" dirty="0"/>
              <a:t> </a:t>
            </a:r>
          </a:p>
        </p:txBody>
      </p:sp>
      <p:sp>
        <p:nvSpPr>
          <p:cNvPr id="4" name="Date Placeholder 3">
            <a:extLst>
              <a:ext uri="{FF2B5EF4-FFF2-40B4-BE49-F238E27FC236}">
                <a16:creationId xmlns:a16="http://schemas.microsoft.com/office/drawing/2014/main" id="{E317E131-27BB-B646-9BDA-B71D2F7F0828}"/>
              </a:ext>
            </a:extLst>
          </p:cNvPr>
          <p:cNvSpPr>
            <a:spLocks noGrp="1"/>
          </p:cNvSpPr>
          <p:nvPr>
            <p:ph type="dt" sz="half" idx="14"/>
          </p:nvPr>
        </p:nvSpPr>
        <p:spPr/>
        <p:txBody>
          <a:bodyPr/>
          <a:lstStyle/>
          <a:p>
            <a:r>
              <a:rPr lang="en-US"/>
              <a:t>21 January 2022</a:t>
            </a:r>
            <a:endParaRPr lang="en-US" dirty="0"/>
          </a:p>
        </p:txBody>
      </p:sp>
      <p:sp>
        <p:nvSpPr>
          <p:cNvPr id="5" name="Footer Placeholder 4">
            <a:extLst>
              <a:ext uri="{FF2B5EF4-FFF2-40B4-BE49-F238E27FC236}">
                <a16:creationId xmlns:a16="http://schemas.microsoft.com/office/drawing/2014/main" id="{1E6B7E37-7999-434E-8D56-3AE3987BD5F0}"/>
              </a:ext>
            </a:extLst>
          </p:cNvPr>
          <p:cNvSpPr>
            <a:spLocks noGrp="1"/>
          </p:cNvSpPr>
          <p:nvPr>
            <p:ph type="ftr" sz="quarter" idx="15"/>
          </p:nvPr>
        </p:nvSpPr>
        <p:spPr/>
        <p:txBody>
          <a:bodyPr/>
          <a:lstStyle/>
          <a:p>
            <a:r>
              <a:rPr lang="en-US"/>
              <a:t>SolFER Drive Center Colloquia</a:t>
            </a:r>
            <a:endParaRPr lang="en-US" dirty="0"/>
          </a:p>
        </p:txBody>
      </p:sp>
      <p:sp>
        <p:nvSpPr>
          <p:cNvPr id="6" name="Slide Number Placeholder 5">
            <a:extLst>
              <a:ext uri="{FF2B5EF4-FFF2-40B4-BE49-F238E27FC236}">
                <a16:creationId xmlns:a16="http://schemas.microsoft.com/office/drawing/2014/main" id="{A80D460E-8A1E-AA40-B5FA-5130704507E6}"/>
              </a:ext>
            </a:extLst>
          </p:cNvPr>
          <p:cNvSpPr>
            <a:spLocks noGrp="1"/>
          </p:cNvSpPr>
          <p:nvPr>
            <p:ph type="sldNum" sz="quarter" idx="16"/>
          </p:nvPr>
        </p:nvSpPr>
        <p:spPr/>
        <p:txBody>
          <a:bodyPr/>
          <a:lstStyle/>
          <a:p>
            <a:fld id="{4EBCDCBD-78E1-0D41-A999-31B5EBF8E02C}" type="slidenum">
              <a:rPr lang="en-US" smtClean="0"/>
              <a:pPr/>
              <a:t>21</a:t>
            </a:fld>
            <a:endParaRPr lang="en-US" dirty="0"/>
          </a:p>
        </p:txBody>
      </p:sp>
      <p:sp>
        <p:nvSpPr>
          <p:cNvPr id="7" name="Title 1">
            <a:extLst>
              <a:ext uri="{FF2B5EF4-FFF2-40B4-BE49-F238E27FC236}">
                <a16:creationId xmlns:a16="http://schemas.microsoft.com/office/drawing/2014/main" id="{1DAA1F10-828B-8E43-BA67-9EBF6E030910}"/>
              </a:ext>
            </a:extLst>
          </p:cNvPr>
          <p:cNvSpPr txBox="1">
            <a:spLocks/>
          </p:cNvSpPr>
          <p:nvPr/>
        </p:nvSpPr>
        <p:spPr>
          <a:xfrm>
            <a:off x="457200" y="3489434"/>
            <a:ext cx="11277600" cy="7620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600" b="1" kern="1200" baseline="0">
                <a:solidFill>
                  <a:schemeClr val="accent1"/>
                </a:solidFill>
                <a:latin typeface="+mj-lt"/>
                <a:ea typeface="+mj-ea"/>
                <a:cs typeface="+mj-cs"/>
              </a:defRPr>
            </a:lvl1pPr>
          </a:lstStyle>
          <a:p>
            <a:r>
              <a:rPr lang="en-US" dirty="0"/>
              <a:t>Call for community input</a:t>
            </a:r>
          </a:p>
        </p:txBody>
      </p:sp>
      <p:pic>
        <p:nvPicPr>
          <p:cNvPr id="11" name="Picture 10">
            <a:extLst>
              <a:ext uri="{FF2B5EF4-FFF2-40B4-BE49-F238E27FC236}">
                <a16:creationId xmlns:a16="http://schemas.microsoft.com/office/drawing/2014/main" id="{FDB573A7-FC2C-E84E-A689-263317B5067B}"/>
              </a:ext>
            </a:extLst>
          </p:cNvPr>
          <p:cNvPicPr>
            <a:picLocks noChangeAspect="1"/>
          </p:cNvPicPr>
          <p:nvPr/>
        </p:nvPicPr>
        <p:blipFill>
          <a:blip r:embed="rId4"/>
          <a:stretch>
            <a:fillRect/>
          </a:stretch>
        </p:blipFill>
        <p:spPr>
          <a:xfrm>
            <a:off x="9886595" y="624932"/>
            <a:ext cx="1905000" cy="1905000"/>
          </a:xfrm>
          <a:prstGeom prst="rect">
            <a:avLst/>
          </a:prstGeom>
        </p:spPr>
      </p:pic>
      <p:pic>
        <p:nvPicPr>
          <p:cNvPr id="13" name="Picture 12">
            <a:extLst>
              <a:ext uri="{FF2B5EF4-FFF2-40B4-BE49-F238E27FC236}">
                <a16:creationId xmlns:a16="http://schemas.microsoft.com/office/drawing/2014/main" id="{FE977288-1BF7-024C-8B53-73E3642FEEA8}"/>
              </a:ext>
            </a:extLst>
          </p:cNvPr>
          <p:cNvPicPr>
            <a:picLocks noChangeAspect="1"/>
          </p:cNvPicPr>
          <p:nvPr/>
        </p:nvPicPr>
        <p:blipFill>
          <a:blip r:embed="rId5"/>
          <a:stretch>
            <a:fillRect/>
          </a:stretch>
        </p:blipFill>
        <p:spPr>
          <a:xfrm>
            <a:off x="9881704" y="3533925"/>
            <a:ext cx="1912718" cy="1912718"/>
          </a:xfrm>
          <a:prstGeom prst="rect">
            <a:avLst/>
          </a:prstGeom>
        </p:spPr>
      </p:pic>
      <p:sp>
        <p:nvSpPr>
          <p:cNvPr id="14" name="TextBox 13">
            <a:extLst>
              <a:ext uri="{FF2B5EF4-FFF2-40B4-BE49-F238E27FC236}">
                <a16:creationId xmlns:a16="http://schemas.microsoft.com/office/drawing/2014/main" id="{98F7EC1B-6FCF-9F4F-90E6-5A8FC388410B}"/>
              </a:ext>
            </a:extLst>
          </p:cNvPr>
          <p:cNvSpPr txBox="1"/>
          <p:nvPr/>
        </p:nvSpPr>
        <p:spPr>
          <a:xfrm>
            <a:off x="9884328" y="2366835"/>
            <a:ext cx="1928733" cy="369332"/>
          </a:xfrm>
          <a:prstGeom prst="rect">
            <a:avLst/>
          </a:prstGeom>
          <a:noFill/>
          <a:ln w="19050">
            <a:noFill/>
          </a:ln>
        </p:spPr>
        <p:txBody>
          <a:bodyPr wrap="none" rtlCol="0">
            <a:spAutoFit/>
          </a:bodyPr>
          <a:lstStyle/>
          <a:p>
            <a:r>
              <a:rPr lang="en-US" dirty="0">
                <a:solidFill>
                  <a:schemeClr val="tx2">
                    <a:lumMod val="75000"/>
                  </a:schemeClr>
                </a:solidFill>
              </a:rPr>
              <a:t>Pre-study Report</a:t>
            </a:r>
          </a:p>
        </p:txBody>
      </p:sp>
      <p:sp>
        <p:nvSpPr>
          <p:cNvPr id="15" name="TextBox 14">
            <a:extLst>
              <a:ext uri="{FF2B5EF4-FFF2-40B4-BE49-F238E27FC236}">
                <a16:creationId xmlns:a16="http://schemas.microsoft.com/office/drawing/2014/main" id="{45036E6A-CC1C-8B44-86C0-B0AE2570C7EC}"/>
              </a:ext>
            </a:extLst>
          </p:cNvPr>
          <p:cNvSpPr txBox="1"/>
          <p:nvPr/>
        </p:nvSpPr>
        <p:spPr>
          <a:xfrm>
            <a:off x="9878877" y="5270570"/>
            <a:ext cx="1912718" cy="646331"/>
          </a:xfrm>
          <a:prstGeom prst="rect">
            <a:avLst/>
          </a:prstGeom>
          <a:noFill/>
          <a:ln w="19050">
            <a:noFill/>
          </a:ln>
        </p:spPr>
        <p:txBody>
          <a:bodyPr wrap="square" rtlCol="0">
            <a:spAutoFit/>
          </a:bodyPr>
          <a:lstStyle/>
          <a:p>
            <a:r>
              <a:rPr lang="en-US" dirty="0">
                <a:solidFill>
                  <a:schemeClr val="tx2">
                    <a:lumMod val="75000"/>
                  </a:schemeClr>
                </a:solidFill>
              </a:rPr>
              <a:t>Community Input</a:t>
            </a:r>
          </a:p>
          <a:p>
            <a:pPr algn="ctr"/>
            <a:r>
              <a:rPr lang="en-US" dirty="0">
                <a:solidFill>
                  <a:schemeClr val="tx2">
                    <a:lumMod val="75000"/>
                  </a:schemeClr>
                </a:solidFill>
              </a:rPr>
              <a:t>Form</a:t>
            </a:r>
          </a:p>
        </p:txBody>
      </p:sp>
    </p:spTree>
    <p:extLst>
      <p:ext uri="{BB962C8B-B14F-4D97-AF65-F5344CB8AC3E}">
        <p14:creationId xmlns:p14="http://schemas.microsoft.com/office/powerpoint/2010/main" val="238193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2750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B6FFE-2596-E044-AA34-7555A3C41B46}"/>
              </a:ext>
            </a:extLst>
          </p:cNvPr>
          <p:cNvSpPr>
            <a:spLocks noGrp="1"/>
          </p:cNvSpPr>
          <p:nvPr>
            <p:ph type="title"/>
          </p:nvPr>
        </p:nvSpPr>
        <p:spPr/>
        <p:txBody>
          <a:bodyPr/>
          <a:lstStyle/>
          <a:p>
            <a:r>
              <a:rPr lang="en-US" dirty="0"/>
              <a:t>Measurement Requirements</a:t>
            </a:r>
          </a:p>
        </p:txBody>
      </p:sp>
      <p:sp>
        <p:nvSpPr>
          <p:cNvPr id="3" name="Content Placeholder 2">
            <a:extLst>
              <a:ext uri="{FF2B5EF4-FFF2-40B4-BE49-F238E27FC236}">
                <a16:creationId xmlns:a16="http://schemas.microsoft.com/office/drawing/2014/main" id="{633CA50F-1EF8-794A-AE65-01B12CFD1790}"/>
              </a:ext>
            </a:extLst>
          </p:cNvPr>
          <p:cNvSpPr>
            <a:spLocks noGrp="1"/>
          </p:cNvSpPr>
          <p:nvPr>
            <p:ph sz="quarter" idx="13"/>
          </p:nvPr>
        </p:nvSpPr>
        <p:spPr>
          <a:xfrm>
            <a:off x="952500" y="1179514"/>
            <a:ext cx="2865874" cy="5030786"/>
          </a:xfrm>
        </p:spPr>
        <p:txBody>
          <a:bodyPr/>
          <a:lstStyle/>
          <a:p>
            <a:r>
              <a:rPr lang="en-US" dirty="0"/>
              <a:t>Need bulk ion measurements at the ~1 sec range</a:t>
            </a:r>
          </a:p>
          <a:p>
            <a:r>
              <a:rPr lang="en-US" dirty="0"/>
              <a:t>Need thermal ion composition at ~1 min cadence</a:t>
            </a:r>
          </a:p>
          <a:p>
            <a:endParaRPr lang="en-US" dirty="0"/>
          </a:p>
        </p:txBody>
      </p:sp>
      <p:sp>
        <p:nvSpPr>
          <p:cNvPr id="4" name="Date Placeholder 3">
            <a:extLst>
              <a:ext uri="{FF2B5EF4-FFF2-40B4-BE49-F238E27FC236}">
                <a16:creationId xmlns:a16="http://schemas.microsoft.com/office/drawing/2014/main" id="{08115D04-D16E-0447-92A8-2E781DA7D226}"/>
              </a:ext>
            </a:extLst>
          </p:cNvPr>
          <p:cNvSpPr>
            <a:spLocks noGrp="1"/>
          </p:cNvSpPr>
          <p:nvPr>
            <p:ph type="dt" sz="half" idx="14"/>
          </p:nvPr>
        </p:nvSpPr>
        <p:spPr/>
        <p:txBody>
          <a:bodyPr/>
          <a:lstStyle/>
          <a:p>
            <a:r>
              <a:rPr lang="en-US"/>
              <a:t>21 January 2022</a:t>
            </a:r>
            <a:endParaRPr lang="en-US" dirty="0"/>
          </a:p>
        </p:txBody>
      </p:sp>
      <p:sp>
        <p:nvSpPr>
          <p:cNvPr id="5" name="Footer Placeholder 4">
            <a:extLst>
              <a:ext uri="{FF2B5EF4-FFF2-40B4-BE49-F238E27FC236}">
                <a16:creationId xmlns:a16="http://schemas.microsoft.com/office/drawing/2014/main" id="{C7F5D391-F2B4-CD47-9D5A-EA3D606B7ED9}"/>
              </a:ext>
            </a:extLst>
          </p:cNvPr>
          <p:cNvSpPr>
            <a:spLocks noGrp="1"/>
          </p:cNvSpPr>
          <p:nvPr>
            <p:ph type="ftr" sz="quarter" idx="15"/>
          </p:nvPr>
        </p:nvSpPr>
        <p:spPr/>
        <p:txBody>
          <a:bodyPr/>
          <a:lstStyle/>
          <a:p>
            <a:r>
              <a:rPr lang="en-US"/>
              <a:t>SolFER Drive Center Colloquia</a:t>
            </a:r>
            <a:endParaRPr lang="en-US" dirty="0"/>
          </a:p>
        </p:txBody>
      </p:sp>
      <p:sp>
        <p:nvSpPr>
          <p:cNvPr id="6" name="Slide Number Placeholder 5">
            <a:extLst>
              <a:ext uri="{FF2B5EF4-FFF2-40B4-BE49-F238E27FC236}">
                <a16:creationId xmlns:a16="http://schemas.microsoft.com/office/drawing/2014/main" id="{0BA6EB9D-7E75-CE4F-AE52-AE5B5DB22316}"/>
              </a:ext>
            </a:extLst>
          </p:cNvPr>
          <p:cNvSpPr>
            <a:spLocks noGrp="1"/>
          </p:cNvSpPr>
          <p:nvPr>
            <p:ph type="sldNum" sz="quarter" idx="16"/>
          </p:nvPr>
        </p:nvSpPr>
        <p:spPr/>
        <p:txBody>
          <a:bodyPr/>
          <a:lstStyle/>
          <a:p>
            <a:fld id="{4EBCDCBD-78E1-0D41-A999-31B5EBF8E02C}" type="slidenum">
              <a:rPr lang="en-US" smtClean="0"/>
              <a:pPr/>
              <a:t>23</a:t>
            </a:fld>
            <a:endParaRPr lang="en-US" dirty="0"/>
          </a:p>
        </p:txBody>
      </p:sp>
      <p:pic>
        <p:nvPicPr>
          <p:cNvPr id="7" name="Picture 6">
            <a:extLst>
              <a:ext uri="{FF2B5EF4-FFF2-40B4-BE49-F238E27FC236}">
                <a16:creationId xmlns:a16="http://schemas.microsoft.com/office/drawing/2014/main" id="{A2E5D9CC-FD08-6645-84EE-6AEFC04229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25318" y="1097036"/>
            <a:ext cx="8091769" cy="5416317"/>
          </a:xfrm>
          <a:prstGeom prst="rect">
            <a:avLst/>
          </a:prstGeom>
        </p:spPr>
      </p:pic>
    </p:spTree>
    <p:extLst>
      <p:ext uri="{BB962C8B-B14F-4D97-AF65-F5344CB8AC3E}">
        <p14:creationId xmlns:p14="http://schemas.microsoft.com/office/powerpoint/2010/main" val="1763891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71599-D0E8-BA4E-9AE7-9106C98A2ED5}"/>
              </a:ext>
            </a:extLst>
          </p:cNvPr>
          <p:cNvSpPr>
            <a:spLocks noGrp="1"/>
          </p:cNvSpPr>
          <p:nvPr>
            <p:ph type="title"/>
          </p:nvPr>
        </p:nvSpPr>
        <p:spPr/>
        <p:txBody>
          <a:bodyPr/>
          <a:lstStyle/>
          <a:p>
            <a:r>
              <a:rPr lang="en-US" dirty="0" err="1"/>
              <a:t>HelioDISC</a:t>
            </a:r>
            <a:r>
              <a:rPr lang="en-US" dirty="0"/>
              <a:t> mission at a glance</a:t>
            </a:r>
          </a:p>
        </p:txBody>
      </p:sp>
      <p:sp>
        <p:nvSpPr>
          <p:cNvPr id="3" name="Content Placeholder 2">
            <a:extLst>
              <a:ext uri="{FF2B5EF4-FFF2-40B4-BE49-F238E27FC236}">
                <a16:creationId xmlns:a16="http://schemas.microsoft.com/office/drawing/2014/main" id="{5B5BE401-683F-DF4A-AE6E-3B2AEF9BCC89}"/>
              </a:ext>
            </a:extLst>
          </p:cNvPr>
          <p:cNvSpPr>
            <a:spLocks noGrp="1"/>
          </p:cNvSpPr>
          <p:nvPr>
            <p:ph sz="quarter" idx="13"/>
          </p:nvPr>
        </p:nvSpPr>
        <p:spPr>
          <a:xfrm>
            <a:off x="457200" y="1181100"/>
            <a:ext cx="11277600" cy="5029200"/>
          </a:xfrm>
        </p:spPr>
        <p:txBody>
          <a:bodyPr>
            <a:normAutofit/>
          </a:bodyPr>
          <a:lstStyle/>
          <a:p>
            <a:r>
              <a:rPr lang="en-US" dirty="0"/>
              <a:t>In order to explore the mesoscale structure and variations of the solar wind, and subsequent effects on particle acceleration and transport, we need multipoint observations with small inter-spacecraft separations. </a:t>
            </a:r>
          </a:p>
          <a:p>
            <a:r>
              <a:rPr lang="en-US" dirty="0" err="1"/>
              <a:t>HelioDISC</a:t>
            </a:r>
            <a:r>
              <a:rPr lang="en-US" dirty="0"/>
              <a:t> will consist of 4 spacecraft in Earth-trailing heliographic orbit.</a:t>
            </a:r>
          </a:p>
          <a:p>
            <a:pPr lvl="1"/>
            <a:r>
              <a:rPr lang="en-US" dirty="0"/>
              <a:t>The relative drift rates from Earth will be different for each spacecraft such that the inter-spacecraft separations will vary from 0.5 </a:t>
            </a:r>
            <a:r>
              <a:rPr lang="en-US" dirty="0" err="1"/>
              <a:t>Mkm</a:t>
            </a:r>
            <a:r>
              <a:rPr lang="en-US" dirty="0"/>
              <a:t> (100s R</a:t>
            </a:r>
            <a:r>
              <a:rPr lang="en-US" baseline="-25000" dirty="0"/>
              <a:t>E</a:t>
            </a:r>
            <a:r>
              <a:rPr lang="en-US" dirty="0"/>
              <a:t>) early in the mission to 10’s </a:t>
            </a:r>
            <a:r>
              <a:rPr lang="en-US" dirty="0" err="1"/>
              <a:t>Mkm</a:t>
            </a:r>
            <a:r>
              <a:rPr lang="en-US" dirty="0"/>
              <a:t> (few degrees in heliographic longitude) late in the mission, allowing </a:t>
            </a:r>
            <a:r>
              <a:rPr lang="en-US" dirty="0" err="1"/>
              <a:t>HelioDISC</a:t>
            </a:r>
            <a:r>
              <a:rPr lang="en-US" dirty="0"/>
              <a:t> to scan through mesoscale-relevant scale sizes.</a:t>
            </a:r>
          </a:p>
          <a:p>
            <a:pPr marL="0" indent="0">
              <a:buNone/>
            </a:pPr>
            <a:endParaRPr lang="en-US" dirty="0"/>
          </a:p>
          <a:p>
            <a:pPr marL="465138" lvl="1" indent="0">
              <a:buNone/>
            </a:pPr>
            <a:endParaRPr lang="en-US" dirty="0"/>
          </a:p>
        </p:txBody>
      </p:sp>
      <p:sp>
        <p:nvSpPr>
          <p:cNvPr id="4" name="Date Placeholder 3">
            <a:extLst>
              <a:ext uri="{FF2B5EF4-FFF2-40B4-BE49-F238E27FC236}">
                <a16:creationId xmlns:a16="http://schemas.microsoft.com/office/drawing/2014/main" id="{EC4029BE-B866-CF48-A68D-87FAA6B315E7}"/>
              </a:ext>
            </a:extLst>
          </p:cNvPr>
          <p:cNvSpPr>
            <a:spLocks noGrp="1"/>
          </p:cNvSpPr>
          <p:nvPr>
            <p:ph type="dt" sz="half" idx="14"/>
          </p:nvPr>
        </p:nvSpPr>
        <p:spPr/>
        <p:txBody>
          <a:bodyPr/>
          <a:lstStyle/>
          <a:p>
            <a:r>
              <a:rPr lang="en-US"/>
              <a:t>21 January 2022</a:t>
            </a:r>
            <a:endParaRPr lang="en-US" dirty="0"/>
          </a:p>
        </p:txBody>
      </p:sp>
      <p:sp>
        <p:nvSpPr>
          <p:cNvPr id="5" name="Footer Placeholder 4">
            <a:extLst>
              <a:ext uri="{FF2B5EF4-FFF2-40B4-BE49-F238E27FC236}">
                <a16:creationId xmlns:a16="http://schemas.microsoft.com/office/drawing/2014/main" id="{8E2B98A8-44DD-CF42-AB3E-6711B0BD7042}"/>
              </a:ext>
            </a:extLst>
          </p:cNvPr>
          <p:cNvSpPr>
            <a:spLocks noGrp="1"/>
          </p:cNvSpPr>
          <p:nvPr>
            <p:ph type="ftr" sz="quarter" idx="15"/>
          </p:nvPr>
        </p:nvSpPr>
        <p:spPr/>
        <p:txBody>
          <a:bodyPr/>
          <a:lstStyle/>
          <a:p>
            <a:r>
              <a:rPr lang="en-US"/>
              <a:t>SolFER Drive Center Colloquia</a:t>
            </a:r>
            <a:endParaRPr lang="en-US" dirty="0"/>
          </a:p>
        </p:txBody>
      </p:sp>
      <p:sp>
        <p:nvSpPr>
          <p:cNvPr id="6" name="Slide Number Placeholder 5">
            <a:extLst>
              <a:ext uri="{FF2B5EF4-FFF2-40B4-BE49-F238E27FC236}">
                <a16:creationId xmlns:a16="http://schemas.microsoft.com/office/drawing/2014/main" id="{12BB3BBD-C6DD-EF4B-A68E-0BD9E67D50C0}"/>
              </a:ext>
            </a:extLst>
          </p:cNvPr>
          <p:cNvSpPr>
            <a:spLocks noGrp="1"/>
          </p:cNvSpPr>
          <p:nvPr>
            <p:ph type="sldNum" sz="quarter" idx="16"/>
          </p:nvPr>
        </p:nvSpPr>
        <p:spPr/>
        <p:txBody>
          <a:bodyPr/>
          <a:lstStyle/>
          <a:p>
            <a:fld id="{4EBCDCBD-78E1-0D41-A999-31B5EBF8E02C}" type="slidenum">
              <a:rPr lang="en-US" smtClean="0"/>
              <a:pPr/>
              <a:t>3</a:t>
            </a:fld>
            <a:endParaRPr lang="en-US" dirty="0"/>
          </a:p>
        </p:txBody>
      </p:sp>
      <p:pic>
        <p:nvPicPr>
          <p:cNvPr id="22" name="Picture 2" descr="X">
            <a:extLst>
              <a:ext uri="{FF2B5EF4-FFF2-40B4-BE49-F238E27FC236}">
                <a16:creationId xmlns:a16="http://schemas.microsoft.com/office/drawing/2014/main" id="{9DCFDEBF-B2E9-9847-884F-7B46242189B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31514" y="3695700"/>
            <a:ext cx="2803776" cy="276343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23986F79-02BA-D642-BD54-B2D91F88C91C}"/>
              </a:ext>
            </a:extLst>
          </p:cNvPr>
          <p:cNvSpPr txBox="1"/>
          <p:nvPr/>
        </p:nvSpPr>
        <p:spPr>
          <a:xfrm rot="5400000">
            <a:off x="11189184" y="4210322"/>
            <a:ext cx="1405641" cy="307777"/>
          </a:xfrm>
          <a:prstGeom prst="rect">
            <a:avLst/>
          </a:prstGeom>
          <a:noFill/>
          <a:ln w="19050">
            <a:noFill/>
          </a:ln>
        </p:spPr>
        <p:txBody>
          <a:bodyPr wrap="none" rtlCol="0">
            <a:spAutoFit/>
          </a:bodyPr>
          <a:lstStyle/>
          <a:p>
            <a:r>
              <a:rPr lang="en-US" sz="1400" dirty="0" err="1">
                <a:solidFill>
                  <a:schemeClr val="tx2">
                    <a:lumMod val="60000"/>
                    <a:lumOff val="40000"/>
                  </a:schemeClr>
                </a:solidFill>
                <a:ea typeface="Helvetica Neue Light" panose="02000403000000020004" pitchFamily="2" charset="0"/>
              </a:rPr>
              <a:t>Borovsky</a:t>
            </a:r>
            <a:r>
              <a:rPr lang="en-US" sz="1400" dirty="0">
                <a:solidFill>
                  <a:schemeClr val="tx2">
                    <a:lumMod val="60000"/>
                    <a:lumOff val="40000"/>
                  </a:schemeClr>
                </a:solidFill>
                <a:ea typeface="Helvetica Neue Light" panose="02000403000000020004" pitchFamily="2" charset="0"/>
              </a:rPr>
              <a:t>, 2018</a:t>
            </a:r>
          </a:p>
        </p:txBody>
      </p:sp>
      <p:sp>
        <p:nvSpPr>
          <p:cNvPr id="25" name="Oval 24">
            <a:extLst>
              <a:ext uri="{FF2B5EF4-FFF2-40B4-BE49-F238E27FC236}">
                <a16:creationId xmlns:a16="http://schemas.microsoft.com/office/drawing/2014/main" id="{7D024E44-7D69-4049-9585-10CD4F4F3FFA}"/>
              </a:ext>
            </a:extLst>
          </p:cNvPr>
          <p:cNvSpPr/>
          <p:nvPr/>
        </p:nvSpPr>
        <p:spPr>
          <a:xfrm>
            <a:off x="10180227" y="4917531"/>
            <a:ext cx="82550" cy="82550"/>
          </a:xfrm>
          <a:prstGeom prst="ellipse">
            <a:avLst/>
          </a:prstGeom>
          <a:solidFill>
            <a:schemeClr val="accent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F38D7C9-5E01-204F-95CE-3E34C7A635EB}"/>
              </a:ext>
            </a:extLst>
          </p:cNvPr>
          <p:cNvSpPr/>
          <p:nvPr/>
        </p:nvSpPr>
        <p:spPr>
          <a:xfrm>
            <a:off x="10058810" y="4917531"/>
            <a:ext cx="82550" cy="82550"/>
          </a:xfrm>
          <a:prstGeom prst="ellipse">
            <a:avLst/>
          </a:prstGeom>
          <a:solidFill>
            <a:schemeClr val="accent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AB84B51-AF1F-6F49-9E59-A476025688FF}"/>
              </a:ext>
            </a:extLst>
          </p:cNvPr>
          <p:cNvSpPr/>
          <p:nvPr/>
        </p:nvSpPr>
        <p:spPr>
          <a:xfrm>
            <a:off x="9926616" y="4922508"/>
            <a:ext cx="82550" cy="82550"/>
          </a:xfrm>
          <a:prstGeom prst="ellipse">
            <a:avLst/>
          </a:prstGeom>
          <a:solidFill>
            <a:schemeClr val="accent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D26BF06-BB18-EB48-A535-C2AB1E676A4F}"/>
              </a:ext>
            </a:extLst>
          </p:cNvPr>
          <p:cNvSpPr/>
          <p:nvPr/>
        </p:nvSpPr>
        <p:spPr>
          <a:xfrm>
            <a:off x="9798868" y="4917531"/>
            <a:ext cx="82550" cy="82550"/>
          </a:xfrm>
          <a:prstGeom prst="ellipse">
            <a:avLst/>
          </a:prstGeom>
          <a:solidFill>
            <a:schemeClr val="accent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80C844CF-8E3F-344C-B284-B05618BF82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97082" y="3724099"/>
            <a:ext cx="3396581" cy="2729052"/>
          </a:xfrm>
          <a:prstGeom prst="rect">
            <a:avLst/>
          </a:prstGeom>
        </p:spPr>
      </p:pic>
      <p:sp>
        <p:nvSpPr>
          <p:cNvPr id="30" name="TextBox 29">
            <a:extLst>
              <a:ext uri="{FF2B5EF4-FFF2-40B4-BE49-F238E27FC236}">
                <a16:creationId xmlns:a16="http://schemas.microsoft.com/office/drawing/2014/main" id="{7740B819-517B-DC45-938C-CA08399D9EA8}"/>
              </a:ext>
            </a:extLst>
          </p:cNvPr>
          <p:cNvSpPr txBox="1"/>
          <p:nvPr/>
        </p:nvSpPr>
        <p:spPr>
          <a:xfrm>
            <a:off x="4680232" y="3679124"/>
            <a:ext cx="1925527" cy="307777"/>
          </a:xfrm>
          <a:prstGeom prst="rect">
            <a:avLst/>
          </a:prstGeom>
          <a:noFill/>
          <a:ln w="19050">
            <a:noFill/>
          </a:ln>
        </p:spPr>
        <p:txBody>
          <a:bodyPr wrap="none" rtlCol="0">
            <a:spAutoFit/>
          </a:bodyPr>
          <a:lstStyle/>
          <a:p>
            <a:r>
              <a:rPr lang="en-US" sz="1400" dirty="0" err="1">
                <a:solidFill>
                  <a:schemeClr val="tx2">
                    <a:lumMod val="60000"/>
                    <a:lumOff val="40000"/>
                  </a:schemeClr>
                </a:solidFill>
                <a:ea typeface="Helvetica Neue Light" panose="02000403000000020004" pitchFamily="2" charset="0"/>
              </a:rPr>
              <a:t>Giacalone</a:t>
            </a:r>
            <a:r>
              <a:rPr lang="en-US" sz="1400" dirty="0">
                <a:solidFill>
                  <a:schemeClr val="tx2">
                    <a:lumMod val="60000"/>
                    <a:lumOff val="40000"/>
                  </a:schemeClr>
                </a:solidFill>
                <a:ea typeface="Helvetica Neue Light" panose="02000403000000020004" pitchFamily="2" charset="0"/>
              </a:rPr>
              <a:t> et al., 2020</a:t>
            </a:r>
          </a:p>
        </p:txBody>
      </p:sp>
      <p:sp>
        <p:nvSpPr>
          <p:cNvPr id="32" name="Oval 31">
            <a:extLst>
              <a:ext uri="{FF2B5EF4-FFF2-40B4-BE49-F238E27FC236}">
                <a16:creationId xmlns:a16="http://schemas.microsoft.com/office/drawing/2014/main" id="{947C82CF-DB72-FA4C-BFF2-D7AA12C8CA44}"/>
              </a:ext>
            </a:extLst>
          </p:cNvPr>
          <p:cNvSpPr/>
          <p:nvPr/>
        </p:nvSpPr>
        <p:spPr>
          <a:xfrm>
            <a:off x="7036149" y="5052201"/>
            <a:ext cx="82550" cy="82550"/>
          </a:xfrm>
          <a:prstGeom prst="ellipse">
            <a:avLst/>
          </a:prstGeom>
          <a:solidFill>
            <a:schemeClr val="accent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A0FAB51-BAFA-4240-A91F-018A6E217F83}"/>
              </a:ext>
            </a:extLst>
          </p:cNvPr>
          <p:cNvSpPr/>
          <p:nvPr/>
        </p:nvSpPr>
        <p:spPr>
          <a:xfrm>
            <a:off x="7303783" y="5000081"/>
            <a:ext cx="82550" cy="82550"/>
          </a:xfrm>
          <a:prstGeom prst="ellipse">
            <a:avLst/>
          </a:prstGeom>
          <a:solidFill>
            <a:schemeClr val="accent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97FAE51-EC45-8B44-9AFD-0E6C6F9EDDA9}"/>
              </a:ext>
            </a:extLst>
          </p:cNvPr>
          <p:cNvSpPr/>
          <p:nvPr/>
        </p:nvSpPr>
        <p:spPr>
          <a:xfrm>
            <a:off x="7529700" y="4917531"/>
            <a:ext cx="82550" cy="82550"/>
          </a:xfrm>
          <a:prstGeom prst="ellipse">
            <a:avLst/>
          </a:prstGeom>
          <a:solidFill>
            <a:schemeClr val="accent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C9C5A7C-6A41-5E43-991E-FD44C52FACE2}"/>
              </a:ext>
            </a:extLst>
          </p:cNvPr>
          <p:cNvSpPr/>
          <p:nvPr/>
        </p:nvSpPr>
        <p:spPr>
          <a:xfrm>
            <a:off x="7739302" y="4807670"/>
            <a:ext cx="82550" cy="82550"/>
          </a:xfrm>
          <a:prstGeom prst="ellipse">
            <a:avLst/>
          </a:prstGeom>
          <a:solidFill>
            <a:schemeClr val="accent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2DBD82C6-DBEC-C841-8698-A20D7E15EF3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3340" t="11367" r="11018" b="39740"/>
          <a:stretch/>
        </p:blipFill>
        <p:spPr>
          <a:xfrm>
            <a:off x="200025" y="3560791"/>
            <a:ext cx="4239019" cy="2488262"/>
          </a:xfrm>
          <a:prstGeom prst="rect">
            <a:avLst/>
          </a:prstGeom>
        </p:spPr>
      </p:pic>
      <p:sp>
        <p:nvSpPr>
          <p:cNvPr id="37" name="TextBox 36">
            <a:extLst>
              <a:ext uri="{FF2B5EF4-FFF2-40B4-BE49-F238E27FC236}">
                <a16:creationId xmlns:a16="http://schemas.microsoft.com/office/drawing/2014/main" id="{AA4BB02D-FBEB-C448-9801-FBCCDE5B84BF}"/>
              </a:ext>
            </a:extLst>
          </p:cNvPr>
          <p:cNvSpPr txBox="1"/>
          <p:nvPr/>
        </p:nvSpPr>
        <p:spPr>
          <a:xfrm>
            <a:off x="314811" y="3724099"/>
            <a:ext cx="1348446" cy="307777"/>
          </a:xfrm>
          <a:prstGeom prst="rect">
            <a:avLst/>
          </a:prstGeom>
          <a:noFill/>
          <a:ln w="19050">
            <a:noFill/>
          </a:ln>
        </p:spPr>
        <p:txBody>
          <a:bodyPr wrap="none" rtlCol="0">
            <a:spAutoFit/>
          </a:bodyPr>
          <a:lstStyle/>
          <a:p>
            <a:r>
              <a:rPr lang="en-US" sz="1400" dirty="0">
                <a:solidFill>
                  <a:schemeClr val="tx2">
                    <a:lumMod val="60000"/>
                    <a:lumOff val="40000"/>
                  </a:schemeClr>
                </a:solidFill>
                <a:ea typeface="Helvetica Neue Light" panose="02000403000000020004" pitchFamily="2" charset="0"/>
              </a:rPr>
              <a:t>Hu et al., 2018</a:t>
            </a:r>
          </a:p>
        </p:txBody>
      </p:sp>
      <p:sp>
        <p:nvSpPr>
          <p:cNvPr id="51" name="Oval 50">
            <a:extLst>
              <a:ext uri="{FF2B5EF4-FFF2-40B4-BE49-F238E27FC236}">
                <a16:creationId xmlns:a16="http://schemas.microsoft.com/office/drawing/2014/main" id="{AA66D0DC-551F-F24F-B6CF-A69B6CB13649}"/>
              </a:ext>
            </a:extLst>
          </p:cNvPr>
          <p:cNvSpPr/>
          <p:nvPr/>
        </p:nvSpPr>
        <p:spPr>
          <a:xfrm>
            <a:off x="2327037" y="4894898"/>
            <a:ext cx="82550" cy="82550"/>
          </a:xfrm>
          <a:prstGeom prst="ellipse">
            <a:avLst/>
          </a:prstGeom>
          <a:solidFill>
            <a:schemeClr val="accent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35195DA1-B518-C24F-A931-435849BB422E}"/>
              </a:ext>
            </a:extLst>
          </p:cNvPr>
          <p:cNvSpPr/>
          <p:nvPr/>
        </p:nvSpPr>
        <p:spPr>
          <a:xfrm>
            <a:off x="2200909" y="4896384"/>
            <a:ext cx="82550" cy="82550"/>
          </a:xfrm>
          <a:prstGeom prst="ellipse">
            <a:avLst/>
          </a:prstGeom>
          <a:solidFill>
            <a:schemeClr val="accent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9DDAA3A-E81E-E445-AE45-CD16C8062039}"/>
              </a:ext>
            </a:extLst>
          </p:cNvPr>
          <p:cNvSpPr/>
          <p:nvPr/>
        </p:nvSpPr>
        <p:spPr>
          <a:xfrm>
            <a:off x="2074781" y="4907122"/>
            <a:ext cx="82550" cy="82550"/>
          </a:xfrm>
          <a:prstGeom prst="ellipse">
            <a:avLst/>
          </a:prstGeom>
          <a:solidFill>
            <a:schemeClr val="accent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071F5298-07F4-1B41-9FC1-D401BE083A4E}"/>
              </a:ext>
            </a:extLst>
          </p:cNvPr>
          <p:cNvSpPr/>
          <p:nvPr/>
        </p:nvSpPr>
        <p:spPr>
          <a:xfrm>
            <a:off x="1938014" y="4938872"/>
            <a:ext cx="82550" cy="82550"/>
          </a:xfrm>
          <a:prstGeom prst="ellipse">
            <a:avLst/>
          </a:prstGeom>
          <a:solidFill>
            <a:schemeClr val="accent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1E68DCC-5E04-8749-A306-A17A2C6BA6D1}"/>
              </a:ext>
            </a:extLst>
          </p:cNvPr>
          <p:cNvSpPr txBox="1"/>
          <p:nvPr/>
        </p:nvSpPr>
        <p:spPr>
          <a:xfrm>
            <a:off x="2341119" y="6162080"/>
            <a:ext cx="1399742" cy="307777"/>
          </a:xfrm>
          <a:prstGeom prst="rect">
            <a:avLst/>
          </a:prstGeom>
          <a:noFill/>
          <a:ln w="19050">
            <a:noFill/>
          </a:ln>
        </p:spPr>
        <p:txBody>
          <a:bodyPr wrap="none" rtlCol="0">
            <a:spAutoFit/>
          </a:bodyPr>
          <a:lstStyle/>
          <a:p>
            <a:r>
              <a:rPr lang="en-US" sz="1400" dirty="0">
                <a:solidFill>
                  <a:schemeClr val="tx2">
                    <a:lumMod val="60000"/>
                    <a:lumOff val="40000"/>
                  </a:schemeClr>
                </a:solidFill>
              </a:rPr>
              <a:t>Bain &amp; Li, 2021</a:t>
            </a:r>
          </a:p>
        </p:txBody>
      </p:sp>
    </p:spTree>
    <p:extLst>
      <p:ext uri="{BB962C8B-B14F-4D97-AF65-F5344CB8AC3E}">
        <p14:creationId xmlns:p14="http://schemas.microsoft.com/office/powerpoint/2010/main" val="2611482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352DF-FBDE-DD48-B319-AEE9AF20ADA9}"/>
              </a:ext>
            </a:extLst>
          </p:cNvPr>
          <p:cNvSpPr>
            <a:spLocks noGrp="1"/>
          </p:cNvSpPr>
          <p:nvPr>
            <p:ph type="title"/>
          </p:nvPr>
        </p:nvSpPr>
        <p:spPr>
          <a:xfrm>
            <a:off x="457200" y="399004"/>
            <a:ext cx="5360796" cy="762000"/>
          </a:xfrm>
        </p:spPr>
        <p:txBody>
          <a:bodyPr>
            <a:normAutofit/>
          </a:bodyPr>
          <a:lstStyle/>
          <a:p>
            <a:r>
              <a:rPr lang="en-US" dirty="0"/>
              <a:t>Science Objectives</a:t>
            </a:r>
          </a:p>
        </p:txBody>
      </p:sp>
      <p:sp>
        <p:nvSpPr>
          <p:cNvPr id="4" name="Date Placeholder 3">
            <a:extLst>
              <a:ext uri="{FF2B5EF4-FFF2-40B4-BE49-F238E27FC236}">
                <a16:creationId xmlns:a16="http://schemas.microsoft.com/office/drawing/2014/main" id="{E7A01090-1047-E649-8983-7830590F36A5}"/>
              </a:ext>
            </a:extLst>
          </p:cNvPr>
          <p:cNvSpPr>
            <a:spLocks noGrp="1"/>
          </p:cNvSpPr>
          <p:nvPr>
            <p:ph type="dt" sz="half" idx="14"/>
          </p:nvPr>
        </p:nvSpPr>
        <p:spPr/>
        <p:txBody>
          <a:bodyPr/>
          <a:lstStyle/>
          <a:p>
            <a:r>
              <a:rPr lang="en-US"/>
              <a:t>21 January 2022</a:t>
            </a:r>
            <a:endParaRPr lang="en-US" dirty="0"/>
          </a:p>
        </p:txBody>
      </p:sp>
      <p:sp>
        <p:nvSpPr>
          <p:cNvPr id="5" name="Footer Placeholder 4">
            <a:extLst>
              <a:ext uri="{FF2B5EF4-FFF2-40B4-BE49-F238E27FC236}">
                <a16:creationId xmlns:a16="http://schemas.microsoft.com/office/drawing/2014/main" id="{A7A351B1-963B-8C49-B868-A4B627C81758}"/>
              </a:ext>
            </a:extLst>
          </p:cNvPr>
          <p:cNvSpPr>
            <a:spLocks noGrp="1"/>
          </p:cNvSpPr>
          <p:nvPr>
            <p:ph type="ftr" sz="quarter" idx="15"/>
          </p:nvPr>
        </p:nvSpPr>
        <p:spPr/>
        <p:txBody>
          <a:bodyPr/>
          <a:lstStyle/>
          <a:p>
            <a:r>
              <a:rPr lang="en-US"/>
              <a:t>SolFER Drive Center Colloquia</a:t>
            </a:r>
            <a:endParaRPr lang="en-US" dirty="0"/>
          </a:p>
        </p:txBody>
      </p:sp>
      <p:sp>
        <p:nvSpPr>
          <p:cNvPr id="6" name="Slide Number Placeholder 5">
            <a:extLst>
              <a:ext uri="{FF2B5EF4-FFF2-40B4-BE49-F238E27FC236}">
                <a16:creationId xmlns:a16="http://schemas.microsoft.com/office/drawing/2014/main" id="{4266CED1-9177-E141-B421-E8C3CA2B152C}"/>
              </a:ext>
            </a:extLst>
          </p:cNvPr>
          <p:cNvSpPr>
            <a:spLocks noGrp="1"/>
          </p:cNvSpPr>
          <p:nvPr>
            <p:ph type="sldNum" sz="quarter" idx="16"/>
          </p:nvPr>
        </p:nvSpPr>
        <p:spPr/>
        <p:txBody>
          <a:bodyPr/>
          <a:lstStyle/>
          <a:p>
            <a:fld id="{4EBCDCBD-78E1-0D41-A999-31B5EBF8E02C}" type="slidenum">
              <a:rPr lang="en-US" smtClean="0"/>
              <a:pPr/>
              <a:t>4</a:t>
            </a:fld>
            <a:endParaRPr lang="en-US" dirty="0"/>
          </a:p>
        </p:txBody>
      </p:sp>
      <p:graphicFrame>
        <p:nvGraphicFramePr>
          <p:cNvPr id="8" name="Table 7">
            <a:extLst>
              <a:ext uri="{FF2B5EF4-FFF2-40B4-BE49-F238E27FC236}">
                <a16:creationId xmlns:a16="http://schemas.microsoft.com/office/drawing/2014/main" id="{20044571-6C62-7B4E-97C2-70A8DA66E295}"/>
              </a:ext>
            </a:extLst>
          </p:cNvPr>
          <p:cNvGraphicFramePr>
            <a:graphicFrameLocks noGrp="1"/>
          </p:cNvGraphicFramePr>
          <p:nvPr>
            <p:extLst>
              <p:ext uri="{D42A27DB-BD31-4B8C-83A1-F6EECF244321}">
                <p14:modId xmlns:p14="http://schemas.microsoft.com/office/powerpoint/2010/main" val="1246385587"/>
              </p:ext>
            </p:extLst>
          </p:nvPr>
        </p:nvGraphicFramePr>
        <p:xfrm>
          <a:off x="673608" y="976181"/>
          <a:ext cx="10844784" cy="5216429"/>
        </p:xfrm>
        <a:graphic>
          <a:graphicData uri="http://schemas.openxmlformats.org/drawingml/2006/table">
            <a:tbl>
              <a:tblPr>
                <a:tableStyleId>{5C22544A-7EE6-4342-B048-85BDC9FD1C3A}</a:tableStyleId>
              </a:tblPr>
              <a:tblGrid>
                <a:gridCol w="1442805">
                  <a:extLst>
                    <a:ext uri="{9D8B030D-6E8A-4147-A177-3AD203B41FA5}">
                      <a16:colId xmlns:a16="http://schemas.microsoft.com/office/drawing/2014/main" val="4045435979"/>
                    </a:ext>
                  </a:extLst>
                </a:gridCol>
                <a:gridCol w="2749382">
                  <a:extLst>
                    <a:ext uri="{9D8B030D-6E8A-4147-A177-3AD203B41FA5}">
                      <a16:colId xmlns:a16="http://schemas.microsoft.com/office/drawing/2014/main" val="989747082"/>
                    </a:ext>
                  </a:extLst>
                </a:gridCol>
                <a:gridCol w="6652597">
                  <a:extLst>
                    <a:ext uri="{9D8B030D-6E8A-4147-A177-3AD203B41FA5}">
                      <a16:colId xmlns:a16="http://schemas.microsoft.com/office/drawing/2014/main" val="940504455"/>
                    </a:ext>
                  </a:extLst>
                </a:gridCol>
              </a:tblGrid>
              <a:tr h="483533">
                <a:tc>
                  <a:txBody>
                    <a:bodyPr/>
                    <a:lstStyle/>
                    <a:p>
                      <a:pPr algn="ctr" fontAlgn="ctr"/>
                      <a:r>
                        <a:rPr lang="en-US" sz="1600" b="1" u="none" strike="noStrike" dirty="0">
                          <a:effectLst/>
                        </a:rPr>
                        <a:t>Overarching Goal</a:t>
                      </a:r>
                      <a:endParaRPr lang="en-US" sz="1600" b="1" i="0" u="none" strike="noStrike" dirty="0">
                        <a:solidFill>
                          <a:srgbClr val="000000"/>
                        </a:solidFill>
                        <a:effectLst/>
                        <a:latin typeface="Calibri" panose="020F0502020204030204" pitchFamily="34" charset="0"/>
                      </a:endParaRPr>
                    </a:p>
                  </a:txBody>
                  <a:tcPr marL="4987" marR="4987" marT="4987" marB="0" anchor="ctr"/>
                </a:tc>
                <a:tc>
                  <a:txBody>
                    <a:bodyPr/>
                    <a:lstStyle/>
                    <a:p>
                      <a:pPr algn="ctr" fontAlgn="ctr"/>
                      <a:r>
                        <a:rPr lang="en-US" sz="1600" b="1" u="none" strike="noStrike" dirty="0" err="1">
                          <a:effectLst/>
                        </a:rPr>
                        <a:t>HelioDISC</a:t>
                      </a:r>
                      <a:r>
                        <a:rPr lang="en-US" sz="1600" b="1" u="none" strike="noStrike" dirty="0">
                          <a:effectLst/>
                        </a:rPr>
                        <a:t> Objectives</a:t>
                      </a:r>
                      <a:endParaRPr lang="en-US" sz="1600" b="1" i="0" u="none" strike="noStrike" dirty="0">
                        <a:solidFill>
                          <a:srgbClr val="000000"/>
                        </a:solidFill>
                        <a:effectLst/>
                        <a:latin typeface="Calibri" panose="020F0502020204030204" pitchFamily="34" charset="0"/>
                      </a:endParaRPr>
                    </a:p>
                  </a:txBody>
                  <a:tcPr marL="4987" marR="4987" marT="4987" marB="0" anchor="ctr"/>
                </a:tc>
                <a:tc>
                  <a:txBody>
                    <a:bodyPr/>
                    <a:lstStyle/>
                    <a:p>
                      <a:pPr algn="ctr" fontAlgn="ctr"/>
                      <a:r>
                        <a:rPr lang="en-US" sz="1600" b="1" u="none" strike="noStrike" dirty="0">
                          <a:effectLst/>
                        </a:rPr>
                        <a:t>Targeted Science Questions</a:t>
                      </a:r>
                      <a:endParaRPr lang="en-US" sz="1600" b="1" i="0" u="none" strike="noStrike" dirty="0">
                        <a:solidFill>
                          <a:srgbClr val="000000"/>
                        </a:solidFill>
                        <a:effectLst/>
                        <a:latin typeface="Calibri" panose="020F0502020204030204" pitchFamily="34" charset="0"/>
                      </a:endParaRPr>
                    </a:p>
                  </a:txBody>
                  <a:tcPr marL="4987" marR="4987" marT="4987" marB="0" anchor="ctr"/>
                </a:tc>
                <a:extLst>
                  <a:ext uri="{0D108BD9-81ED-4DB2-BD59-A6C34878D82A}">
                    <a16:rowId xmlns:a16="http://schemas.microsoft.com/office/drawing/2014/main" val="753902682"/>
                  </a:ext>
                </a:extLst>
              </a:tr>
              <a:tr h="526462">
                <a:tc rowSpan="9">
                  <a:txBody>
                    <a:bodyPr/>
                    <a:lstStyle/>
                    <a:p>
                      <a:pPr marL="12700" indent="0" algn="ctr" fontAlgn="ctr">
                        <a:tabLst/>
                      </a:pPr>
                      <a:r>
                        <a:rPr lang="en-US" sz="1600" b="1" u="none" strike="noStrike" dirty="0">
                          <a:effectLst/>
                        </a:rPr>
                        <a:t>Investigating the fundamental mesoscale nature of the variable solar wind and impacts on particle acceleration, evolution, and transport.</a:t>
                      </a:r>
                      <a:endParaRPr lang="en-US" sz="1600" b="1" i="0" u="none" strike="noStrike" dirty="0">
                        <a:solidFill>
                          <a:srgbClr val="000000"/>
                        </a:solidFill>
                        <a:effectLst/>
                        <a:latin typeface="Calibri" panose="020F0502020204030204" pitchFamily="34" charset="0"/>
                      </a:endParaRPr>
                    </a:p>
                  </a:txBody>
                  <a:tcPr marL="4987" marR="4987" marT="4987" marB="0" vert="vert270" anchor="ctr"/>
                </a:tc>
                <a:tc rowSpan="4">
                  <a:txBody>
                    <a:bodyPr/>
                    <a:lstStyle/>
                    <a:p>
                      <a:pPr marL="63500" indent="0" algn="l" fontAlgn="ctr">
                        <a:tabLst/>
                      </a:pPr>
                      <a:r>
                        <a:rPr lang="en-US" sz="1600" u="none" strike="noStrike" dirty="0">
                          <a:effectLst/>
                        </a:rPr>
                        <a:t>1. Explore the mesoscale variability of the background solar wind and transient solar wind structures</a:t>
                      </a:r>
                      <a:endParaRPr lang="en-US" sz="1600" b="0" i="0" u="none" strike="noStrike" dirty="0">
                        <a:solidFill>
                          <a:srgbClr val="000000"/>
                        </a:solidFill>
                        <a:effectLst/>
                        <a:latin typeface="Calibri" panose="020F0502020204030204" pitchFamily="34" charset="0"/>
                      </a:endParaRPr>
                    </a:p>
                  </a:txBody>
                  <a:tcPr marL="4987" marR="4987" marT="4987" marB="0" anchor="ctr">
                    <a:solidFill>
                      <a:srgbClr val="B8D6E6"/>
                    </a:solidFill>
                  </a:tcPr>
                </a:tc>
                <a:tc>
                  <a:txBody>
                    <a:bodyPr/>
                    <a:lstStyle/>
                    <a:p>
                      <a:pPr algn="l" fontAlgn="ctr"/>
                      <a:r>
                        <a:rPr lang="en-US" sz="1600" u="none" strike="noStrike" dirty="0">
                          <a:effectLst/>
                        </a:rPr>
                        <a:t>1.1 What do the predominant scale sizes of the mesoscale solar wind and IMF reveal about the origins of these structures?</a:t>
                      </a:r>
                      <a:endParaRPr lang="en-US" sz="1600" b="0" i="0" u="none" strike="noStrike" dirty="0">
                        <a:solidFill>
                          <a:srgbClr val="000000"/>
                        </a:solidFill>
                        <a:effectLst/>
                        <a:latin typeface="Calibri" panose="020F0502020204030204" pitchFamily="34" charset="0"/>
                      </a:endParaRPr>
                    </a:p>
                  </a:txBody>
                  <a:tcPr marL="4987" marR="4987" marT="4987" marB="0" anchor="ctr">
                    <a:solidFill>
                      <a:srgbClr val="B8D6E6"/>
                    </a:solidFill>
                  </a:tcPr>
                </a:tc>
                <a:extLst>
                  <a:ext uri="{0D108BD9-81ED-4DB2-BD59-A6C34878D82A}">
                    <a16:rowId xmlns:a16="http://schemas.microsoft.com/office/drawing/2014/main" val="3363953691"/>
                  </a:ext>
                </a:extLst>
              </a:tr>
              <a:tr h="483533">
                <a:tc vMerge="1">
                  <a:txBody>
                    <a:bodyPr/>
                    <a:lstStyle/>
                    <a:p>
                      <a:endParaRPr lang="en-US"/>
                    </a:p>
                  </a:txBody>
                  <a:tcPr/>
                </a:tc>
                <a:tc vMerge="1">
                  <a:txBody>
                    <a:bodyPr/>
                    <a:lstStyle/>
                    <a:p>
                      <a:endParaRPr lang="en-US"/>
                    </a:p>
                  </a:txBody>
                  <a:tcPr/>
                </a:tc>
                <a:tc>
                  <a:txBody>
                    <a:bodyPr/>
                    <a:lstStyle/>
                    <a:p>
                      <a:pPr algn="l" fontAlgn="ctr"/>
                      <a:r>
                        <a:rPr lang="en-US" sz="1600" u="none" strike="noStrike" dirty="0">
                          <a:effectLst/>
                        </a:rPr>
                        <a:t>1.2 How do large-scale, persistent structures transition into dynamic turbulence?</a:t>
                      </a:r>
                      <a:endParaRPr lang="en-US" sz="1600" b="0" i="0" u="none" strike="noStrike" dirty="0">
                        <a:solidFill>
                          <a:srgbClr val="000000"/>
                        </a:solidFill>
                        <a:effectLst/>
                        <a:latin typeface="Calibri" panose="020F0502020204030204" pitchFamily="34" charset="0"/>
                      </a:endParaRPr>
                    </a:p>
                  </a:txBody>
                  <a:tcPr marL="4987" marR="4987" marT="4987" marB="0" anchor="ctr">
                    <a:solidFill>
                      <a:srgbClr val="B8D6E6"/>
                    </a:solidFill>
                  </a:tcPr>
                </a:tc>
                <a:extLst>
                  <a:ext uri="{0D108BD9-81ED-4DB2-BD59-A6C34878D82A}">
                    <a16:rowId xmlns:a16="http://schemas.microsoft.com/office/drawing/2014/main" val="4287562736"/>
                  </a:ext>
                </a:extLst>
              </a:tr>
              <a:tr h="483533">
                <a:tc vMerge="1">
                  <a:txBody>
                    <a:bodyPr/>
                    <a:lstStyle/>
                    <a:p>
                      <a:endParaRPr lang="en-US"/>
                    </a:p>
                  </a:txBody>
                  <a:tcPr/>
                </a:tc>
                <a:tc vMerge="1">
                  <a:txBody>
                    <a:bodyPr/>
                    <a:lstStyle/>
                    <a:p>
                      <a:endParaRPr lang="en-US"/>
                    </a:p>
                  </a:txBody>
                  <a:tcPr/>
                </a:tc>
                <a:tc>
                  <a:txBody>
                    <a:bodyPr/>
                    <a:lstStyle/>
                    <a:p>
                      <a:pPr algn="l" fontAlgn="ctr"/>
                      <a:r>
                        <a:rPr lang="en-US" sz="1600" u="none" strike="noStrike" dirty="0">
                          <a:effectLst/>
                        </a:rPr>
                        <a:t>1.3 How do mesoscale variabilities manifest in seed particle properties and composition?</a:t>
                      </a:r>
                      <a:endParaRPr lang="en-US" sz="1600" b="0" i="0" u="none" strike="noStrike" dirty="0">
                        <a:solidFill>
                          <a:srgbClr val="000000"/>
                        </a:solidFill>
                        <a:effectLst/>
                        <a:latin typeface="Calibri" panose="020F0502020204030204" pitchFamily="34" charset="0"/>
                      </a:endParaRPr>
                    </a:p>
                  </a:txBody>
                  <a:tcPr marL="4987" marR="4987" marT="4987" marB="0" anchor="ctr">
                    <a:solidFill>
                      <a:srgbClr val="B8D6E6"/>
                    </a:solidFill>
                  </a:tcPr>
                </a:tc>
                <a:extLst>
                  <a:ext uri="{0D108BD9-81ED-4DB2-BD59-A6C34878D82A}">
                    <a16:rowId xmlns:a16="http://schemas.microsoft.com/office/drawing/2014/main" val="4210938154"/>
                  </a:ext>
                </a:extLst>
              </a:tr>
              <a:tr h="526462">
                <a:tc vMerge="1">
                  <a:txBody>
                    <a:bodyPr/>
                    <a:lstStyle/>
                    <a:p>
                      <a:endParaRPr lang="en-US"/>
                    </a:p>
                  </a:txBody>
                  <a:tcPr/>
                </a:tc>
                <a:tc vMerge="1">
                  <a:txBody>
                    <a:bodyPr/>
                    <a:lstStyle/>
                    <a:p>
                      <a:endParaRPr lang="en-US"/>
                    </a:p>
                  </a:txBody>
                  <a:tcPr/>
                </a:tc>
                <a:tc>
                  <a:txBody>
                    <a:bodyPr/>
                    <a:lstStyle/>
                    <a:p>
                      <a:pPr algn="l" fontAlgn="ctr"/>
                      <a:r>
                        <a:rPr lang="en-US" sz="1600" u="none" strike="noStrike" dirty="0">
                          <a:effectLst/>
                        </a:rPr>
                        <a:t>1.4 How does the mesoscale solar wind imprint itself on solar wind transients and interplanetary shock structures?</a:t>
                      </a:r>
                      <a:endParaRPr lang="en-US" sz="1600" b="0" i="0" u="none" strike="noStrike" dirty="0">
                        <a:solidFill>
                          <a:srgbClr val="000000"/>
                        </a:solidFill>
                        <a:effectLst/>
                        <a:latin typeface="Calibri" panose="020F0502020204030204" pitchFamily="34" charset="0"/>
                      </a:endParaRPr>
                    </a:p>
                  </a:txBody>
                  <a:tcPr marL="4987" marR="4987" marT="4987" marB="0" anchor="ctr">
                    <a:solidFill>
                      <a:srgbClr val="B8D6E6"/>
                    </a:solidFill>
                  </a:tcPr>
                </a:tc>
                <a:extLst>
                  <a:ext uri="{0D108BD9-81ED-4DB2-BD59-A6C34878D82A}">
                    <a16:rowId xmlns:a16="http://schemas.microsoft.com/office/drawing/2014/main" val="2401958142"/>
                  </a:ext>
                </a:extLst>
              </a:tr>
              <a:tr h="483533">
                <a:tc vMerge="1">
                  <a:txBody>
                    <a:bodyPr/>
                    <a:lstStyle/>
                    <a:p>
                      <a:endParaRPr lang="en-US"/>
                    </a:p>
                  </a:txBody>
                  <a:tcPr/>
                </a:tc>
                <a:tc rowSpan="3">
                  <a:txBody>
                    <a:bodyPr/>
                    <a:lstStyle/>
                    <a:p>
                      <a:pPr marL="63500" indent="0" algn="l" fontAlgn="ctr">
                        <a:tabLst/>
                      </a:pPr>
                      <a:r>
                        <a:rPr lang="en-US" sz="1600" u="none" strike="noStrike" dirty="0">
                          <a:effectLst/>
                        </a:rPr>
                        <a:t>2. Understand and characterize the impact of these mesoscale variations on particle acceleration</a:t>
                      </a:r>
                      <a:endParaRPr lang="en-US" sz="1600" b="0" i="0" u="none" strike="noStrike" dirty="0">
                        <a:solidFill>
                          <a:srgbClr val="000000"/>
                        </a:solidFill>
                        <a:effectLst/>
                        <a:latin typeface="Calibri" panose="020F0502020204030204" pitchFamily="34" charset="0"/>
                      </a:endParaRPr>
                    </a:p>
                  </a:txBody>
                  <a:tcPr marL="4987" marR="4987" marT="4987" marB="0" anchor="ctr">
                    <a:solidFill>
                      <a:srgbClr val="FDED99"/>
                    </a:solidFill>
                  </a:tcPr>
                </a:tc>
                <a:tc>
                  <a:txBody>
                    <a:bodyPr/>
                    <a:lstStyle/>
                    <a:p>
                      <a:pPr algn="l" fontAlgn="ctr"/>
                      <a:r>
                        <a:rPr lang="en-US" sz="1600" u="none" strike="noStrike" dirty="0">
                          <a:effectLst/>
                        </a:rPr>
                        <a:t>2.1 How does mesoscale solar wind variability and intermittency impact variability in particle acceleration?</a:t>
                      </a:r>
                      <a:endParaRPr lang="en-US" sz="1600" b="0" i="0" u="none" strike="noStrike" dirty="0">
                        <a:solidFill>
                          <a:srgbClr val="000000"/>
                        </a:solidFill>
                        <a:effectLst/>
                        <a:latin typeface="Calibri" panose="020F0502020204030204" pitchFamily="34" charset="0"/>
                      </a:endParaRPr>
                    </a:p>
                  </a:txBody>
                  <a:tcPr marL="4987" marR="4987" marT="4987" marB="0" anchor="ctr">
                    <a:solidFill>
                      <a:srgbClr val="FDED99"/>
                    </a:solidFill>
                  </a:tcPr>
                </a:tc>
                <a:extLst>
                  <a:ext uri="{0D108BD9-81ED-4DB2-BD59-A6C34878D82A}">
                    <a16:rowId xmlns:a16="http://schemas.microsoft.com/office/drawing/2014/main" val="2019123419"/>
                  </a:ext>
                </a:extLst>
              </a:tr>
              <a:tr h="526462">
                <a:tc vMerge="1">
                  <a:txBody>
                    <a:bodyPr/>
                    <a:lstStyle/>
                    <a:p>
                      <a:endParaRPr lang="en-US"/>
                    </a:p>
                  </a:txBody>
                  <a:tcPr/>
                </a:tc>
                <a:tc vMerge="1">
                  <a:txBody>
                    <a:bodyPr/>
                    <a:lstStyle/>
                    <a:p>
                      <a:endParaRPr lang="en-US"/>
                    </a:p>
                  </a:txBody>
                  <a:tcPr/>
                </a:tc>
                <a:tc>
                  <a:txBody>
                    <a:bodyPr/>
                    <a:lstStyle/>
                    <a:p>
                      <a:pPr algn="l" fontAlgn="ctr"/>
                      <a:r>
                        <a:rPr lang="en-US" sz="1600" u="none" strike="noStrike" dirty="0">
                          <a:effectLst/>
                        </a:rPr>
                        <a:t>2.2 What is the role of mesoscale variability of seed particle populations in the variability of suprathermal to energetic populations?</a:t>
                      </a:r>
                      <a:endParaRPr lang="en-US" sz="1600" b="0" i="0" u="none" strike="noStrike" dirty="0">
                        <a:solidFill>
                          <a:srgbClr val="000000"/>
                        </a:solidFill>
                        <a:effectLst/>
                        <a:latin typeface="Calibri" panose="020F0502020204030204" pitchFamily="34" charset="0"/>
                      </a:endParaRPr>
                    </a:p>
                  </a:txBody>
                  <a:tcPr marL="4987" marR="4987" marT="4987" marB="0" anchor="ctr">
                    <a:solidFill>
                      <a:srgbClr val="FDED99"/>
                    </a:solidFill>
                  </a:tcPr>
                </a:tc>
                <a:extLst>
                  <a:ext uri="{0D108BD9-81ED-4DB2-BD59-A6C34878D82A}">
                    <a16:rowId xmlns:a16="http://schemas.microsoft.com/office/drawing/2014/main" val="3525908679"/>
                  </a:ext>
                </a:extLst>
              </a:tr>
              <a:tr h="526462">
                <a:tc vMerge="1">
                  <a:txBody>
                    <a:bodyPr/>
                    <a:lstStyle/>
                    <a:p>
                      <a:endParaRPr lang="en-US"/>
                    </a:p>
                  </a:txBody>
                  <a:tcPr/>
                </a:tc>
                <a:tc vMerge="1">
                  <a:txBody>
                    <a:bodyPr/>
                    <a:lstStyle/>
                    <a:p>
                      <a:endParaRPr lang="en-US"/>
                    </a:p>
                  </a:txBody>
                  <a:tcPr/>
                </a:tc>
                <a:tc>
                  <a:txBody>
                    <a:bodyPr/>
                    <a:lstStyle/>
                    <a:p>
                      <a:pPr algn="l" fontAlgn="ctr"/>
                      <a:r>
                        <a:rPr lang="en-US" sz="1600" u="none" strike="noStrike" dirty="0">
                          <a:effectLst/>
                        </a:rPr>
                        <a:t>2.3 How does mesoscale structuring of solar wind transients and interplanetary shocks affect particle acceleration?</a:t>
                      </a:r>
                      <a:endParaRPr lang="en-US" sz="1600" b="0" i="0" u="none" strike="noStrike" dirty="0">
                        <a:solidFill>
                          <a:srgbClr val="000000"/>
                        </a:solidFill>
                        <a:effectLst/>
                        <a:latin typeface="Calibri" panose="020F0502020204030204" pitchFamily="34" charset="0"/>
                      </a:endParaRPr>
                    </a:p>
                  </a:txBody>
                  <a:tcPr marL="4987" marR="4987" marT="4987" marB="0" anchor="ctr">
                    <a:solidFill>
                      <a:srgbClr val="FDED99"/>
                    </a:solidFill>
                  </a:tcPr>
                </a:tc>
                <a:extLst>
                  <a:ext uri="{0D108BD9-81ED-4DB2-BD59-A6C34878D82A}">
                    <a16:rowId xmlns:a16="http://schemas.microsoft.com/office/drawing/2014/main" val="2467730000"/>
                  </a:ext>
                </a:extLst>
              </a:tr>
              <a:tr h="613451">
                <a:tc vMerge="1">
                  <a:txBody>
                    <a:bodyPr/>
                    <a:lstStyle/>
                    <a:p>
                      <a:endParaRPr lang="en-US"/>
                    </a:p>
                  </a:txBody>
                  <a:tcPr/>
                </a:tc>
                <a:tc rowSpan="2">
                  <a:txBody>
                    <a:bodyPr/>
                    <a:lstStyle/>
                    <a:p>
                      <a:pPr marL="63500" indent="0" algn="l" fontAlgn="ctr">
                        <a:tabLst/>
                      </a:pPr>
                      <a:r>
                        <a:rPr lang="en-US" sz="1600" u="none" strike="noStrike" dirty="0">
                          <a:effectLst/>
                        </a:rPr>
                        <a:t>3. Understand the impact of these mesoscale variations on particle transport</a:t>
                      </a:r>
                      <a:endParaRPr lang="en-US" sz="1600" b="0" i="0" u="none" strike="noStrike" dirty="0">
                        <a:solidFill>
                          <a:srgbClr val="000000"/>
                        </a:solidFill>
                        <a:effectLst/>
                        <a:latin typeface="Calibri" panose="020F0502020204030204" pitchFamily="34" charset="0"/>
                      </a:endParaRPr>
                    </a:p>
                  </a:txBody>
                  <a:tcPr marL="4987" marR="4987" marT="4987" marB="0" anchor="ctr">
                    <a:solidFill>
                      <a:srgbClr val="F9A6A7"/>
                    </a:solidFill>
                  </a:tcPr>
                </a:tc>
                <a:tc>
                  <a:txBody>
                    <a:bodyPr/>
                    <a:lstStyle/>
                    <a:p>
                      <a:pPr algn="l" fontAlgn="ctr"/>
                      <a:r>
                        <a:rPr lang="en-US" sz="1600" u="none" strike="noStrike" dirty="0">
                          <a:effectLst/>
                        </a:rPr>
                        <a:t>3.1 How do mesoscale variations of the background solar wind impact the connectivity of an observer to the solar source or acceleration site?</a:t>
                      </a:r>
                      <a:endParaRPr lang="en-US" sz="1600" b="0" i="0" u="none" strike="noStrike" dirty="0">
                        <a:solidFill>
                          <a:srgbClr val="000000"/>
                        </a:solidFill>
                        <a:effectLst/>
                        <a:latin typeface="Calibri" panose="020F0502020204030204" pitchFamily="34" charset="0"/>
                      </a:endParaRPr>
                    </a:p>
                  </a:txBody>
                  <a:tcPr marL="4987" marR="4987" marT="4987" marB="0" anchor="ctr">
                    <a:solidFill>
                      <a:srgbClr val="F9A6A7"/>
                    </a:solidFill>
                  </a:tcPr>
                </a:tc>
                <a:extLst>
                  <a:ext uri="{0D108BD9-81ED-4DB2-BD59-A6C34878D82A}">
                    <a16:rowId xmlns:a16="http://schemas.microsoft.com/office/drawing/2014/main" val="3534984371"/>
                  </a:ext>
                </a:extLst>
              </a:tr>
              <a:tr h="526462">
                <a:tc vMerge="1">
                  <a:txBody>
                    <a:bodyPr/>
                    <a:lstStyle/>
                    <a:p>
                      <a:endParaRPr lang="en-US"/>
                    </a:p>
                  </a:txBody>
                  <a:tcPr/>
                </a:tc>
                <a:tc vMerge="1">
                  <a:txBody>
                    <a:bodyPr/>
                    <a:lstStyle/>
                    <a:p>
                      <a:endParaRPr lang="en-US"/>
                    </a:p>
                  </a:txBody>
                  <a:tcPr/>
                </a:tc>
                <a:tc>
                  <a:txBody>
                    <a:bodyPr/>
                    <a:lstStyle/>
                    <a:p>
                      <a:pPr algn="l" fontAlgn="ctr"/>
                      <a:r>
                        <a:rPr lang="en-US" sz="1600" u="none" strike="noStrike" dirty="0">
                          <a:effectLst/>
                        </a:rPr>
                        <a:t>3.2 How do mesoscale dynamics such as field line meandering and stochastic motion affect the diffusion of particles in the solar wind?</a:t>
                      </a:r>
                      <a:endParaRPr lang="en-US" sz="1600" b="0" i="0" u="none" strike="noStrike" dirty="0">
                        <a:solidFill>
                          <a:srgbClr val="000000"/>
                        </a:solidFill>
                        <a:effectLst/>
                        <a:latin typeface="Calibri" panose="020F0502020204030204" pitchFamily="34" charset="0"/>
                      </a:endParaRPr>
                    </a:p>
                  </a:txBody>
                  <a:tcPr marL="4987" marR="4987" marT="4987" marB="0" anchor="ctr">
                    <a:solidFill>
                      <a:srgbClr val="F9A6A7"/>
                    </a:solidFill>
                  </a:tcPr>
                </a:tc>
                <a:extLst>
                  <a:ext uri="{0D108BD9-81ED-4DB2-BD59-A6C34878D82A}">
                    <a16:rowId xmlns:a16="http://schemas.microsoft.com/office/drawing/2014/main" val="2705400410"/>
                  </a:ext>
                </a:extLst>
              </a:tr>
            </a:tbl>
          </a:graphicData>
        </a:graphic>
      </p:graphicFrame>
      <p:sp>
        <p:nvSpPr>
          <p:cNvPr id="11" name="Rectangle 10">
            <a:extLst>
              <a:ext uri="{FF2B5EF4-FFF2-40B4-BE49-F238E27FC236}">
                <a16:creationId xmlns:a16="http://schemas.microsoft.com/office/drawing/2014/main" id="{42345F1E-3ACE-8C4A-98B2-E2DA9ED01882}"/>
              </a:ext>
            </a:extLst>
          </p:cNvPr>
          <p:cNvSpPr/>
          <p:nvPr/>
        </p:nvSpPr>
        <p:spPr>
          <a:xfrm>
            <a:off x="4866640" y="1486954"/>
            <a:ext cx="6654800" cy="4948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a:p>
        </p:txBody>
      </p:sp>
      <p:sp>
        <p:nvSpPr>
          <p:cNvPr id="12" name="Rectangle 11">
            <a:extLst>
              <a:ext uri="{FF2B5EF4-FFF2-40B4-BE49-F238E27FC236}">
                <a16:creationId xmlns:a16="http://schemas.microsoft.com/office/drawing/2014/main" id="{79792604-9F24-8B49-812E-97F0860047B9}"/>
              </a:ext>
            </a:extLst>
          </p:cNvPr>
          <p:cNvSpPr/>
          <p:nvPr/>
        </p:nvSpPr>
        <p:spPr>
          <a:xfrm>
            <a:off x="4866640" y="1981772"/>
            <a:ext cx="6654800" cy="49808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a:p>
        </p:txBody>
      </p:sp>
      <p:sp>
        <p:nvSpPr>
          <p:cNvPr id="13" name="Rectangle 12">
            <a:extLst>
              <a:ext uri="{FF2B5EF4-FFF2-40B4-BE49-F238E27FC236}">
                <a16:creationId xmlns:a16="http://schemas.microsoft.com/office/drawing/2014/main" id="{1DD81C10-6EE3-5C44-9E19-D8F64AC07C4D}"/>
              </a:ext>
            </a:extLst>
          </p:cNvPr>
          <p:cNvSpPr/>
          <p:nvPr/>
        </p:nvSpPr>
        <p:spPr>
          <a:xfrm>
            <a:off x="4863592" y="2988801"/>
            <a:ext cx="6654800" cy="5029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a:p>
        </p:txBody>
      </p:sp>
      <p:sp>
        <p:nvSpPr>
          <p:cNvPr id="14" name="Rectangle 13">
            <a:extLst>
              <a:ext uri="{FF2B5EF4-FFF2-40B4-BE49-F238E27FC236}">
                <a16:creationId xmlns:a16="http://schemas.microsoft.com/office/drawing/2014/main" id="{C0E39CE6-162C-4A4B-848E-0A1EA9891AE3}"/>
              </a:ext>
            </a:extLst>
          </p:cNvPr>
          <p:cNvSpPr/>
          <p:nvPr/>
        </p:nvSpPr>
        <p:spPr>
          <a:xfrm>
            <a:off x="4863592" y="4522148"/>
            <a:ext cx="6654800" cy="52940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a:p>
        </p:txBody>
      </p:sp>
      <p:sp>
        <p:nvSpPr>
          <p:cNvPr id="15" name="Rectangle 14">
            <a:extLst>
              <a:ext uri="{FF2B5EF4-FFF2-40B4-BE49-F238E27FC236}">
                <a16:creationId xmlns:a16="http://schemas.microsoft.com/office/drawing/2014/main" id="{AAFDB51B-7806-E04A-B192-581692EE8D92}"/>
              </a:ext>
            </a:extLst>
          </p:cNvPr>
          <p:cNvSpPr/>
          <p:nvPr/>
        </p:nvSpPr>
        <p:spPr>
          <a:xfrm>
            <a:off x="4863592" y="5051557"/>
            <a:ext cx="6654800" cy="6026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a:p>
        </p:txBody>
      </p:sp>
      <p:sp>
        <p:nvSpPr>
          <p:cNvPr id="16" name="Rectangle 15">
            <a:extLst>
              <a:ext uri="{FF2B5EF4-FFF2-40B4-BE49-F238E27FC236}">
                <a16:creationId xmlns:a16="http://schemas.microsoft.com/office/drawing/2014/main" id="{2671F65A-D00F-F148-8657-990B8D27C6FF}"/>
              </a:ext>
            </a:extLst>
          </p:cNvPr>
          <p:cNvSpPr/>
          <p:nvPr/>
        </p:nvSpPr>
        <p:spPr>
          <a:xfrm>
            <a:off x="4863592" y="5651199"/>
            <a:ext cx="6654800" cy="52209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a:p>
        </p:txBody>
      </p:sp>
      <p:sp>
        <p:nvSpPr>
          <p:cNvPr id="17" name="TextBox 16">
            <a:extLst>
              <a:ext uri="{FF2B5EF4-FFF2-40B4-BE49-F238E27FC236}">
                <a16:creationId xmlns:a16="http://schemas.microsoft.com/office/drawing/2014/main" id="{98150FAA-277F-BF4B-A844-085C8BCF8306}"/>
              </a:ext>
            </a:extLst>
          </p:cNvPr>
          <p:cNvSpPr txBox="1"/>
          <p:nvPr/>
        </p:nvSpPr>
        <p:spPr>
          <a:xfrm>
            <a:off x="4890898" y="6153868"/>
            <a:ext cx="2799164" cy="400110"/>
          </a:xfrm>
          <a:prstGeom prst="rect">
            <a:avLst/>
          </a:prstGeom>
          <a:noFill/>
          <a:ln w="19050">
            <a:noFill/>
          </a:ln>
        </p:spPr>
        <p:txBody>
          <a:bodyPr wrap="none" rtlCol="0">
            <a:spAutoFit/>
          </a:bodyPr>
          <a:lstStyle/>
          <a:p>
            <a:r>
              <a:rPr lang="en-US" sz="2000" dirty="0">
                <a:solidFill>
                  <a:schemeClr val="tx2">
                    <a:lumMod val="75000"/>
                  </a:schemeClr>
                </a:solidFill>
              </a:rPr>
              <a:t>+1 bonus science topic</a:t>
            </a:r>
          </a:p>
        </p:txBody>
      </p:sp>
    </p:spTree>
    <p:extLst>
      <p:ext uri="{BB962C8B-B14F-4D97-AF65-F5344CB8AC3E}">
        <p14:creationId xmlns:p14="http://schemas.microsoft.com/office/powerpoint/2010/main" val="242177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105D96-EC03-A340-9B2A-85F5A6A98A53}"/>
              </a:ext>
            </a:extLst>
          </p:cNvPr>
          <p:cNvSpPr>
            <a:spLocks noGrp="1"/>
          </p:cNvSpPr>
          <p:nvPr>
            <p:ph type="title"/>
          </p:nvPr>
        </p:nvSpPr>
        <p:spPr/>
        <p:txBody>
          <a:bodyPr/>
          <a:lstStyle/>
          <a:p>
            <a:r>
              <a:rPr lang="en-US" dirty="0" err="1"/>
              <a:t>HelioDISC</a:t>
            </a:r>
            <a:r>
              <a:rPr lang="en-US" dirty="0"/>
              <a:t> Science</a:t>
            </a:r>
          </a:p>
        </p:txBody>
      </p:sp>
      <p:sp>
        <p:nvSpPr>
          <p:cNvPr id="8" name="Text Placeholder 7">
            <a:extLst>
              <a:ext uri="{FF2B5EF4-FFF2-40B4-BE49-F238E27FC236}">
                <a16:creationId xmlns:a16="http://schemas.microsoft.com/office/drawing/2014/main" id="{C4A3A81D-85F6-5B4E-81A4-AB9BD6A3744C}"/>
              </a:ext>
            </a:extLst>
          </p:cNvPr>
          <p:cNvSpPr>
            <a:spLocks noGrp="1"/>
          </p:cNvSpPr>
          <p:nvPr>
            <p:ph type="body" idx="1"/>
          </p:nvPr>
        </p:nvSpPr>
        <p:spPr/>
        <p:txBody>
          <a:bodyPr/>
          <a:lstStyle/>
          <a:p>
            <a:r>
              <a:rPr lang="en-US" dirty="0"/>
              <a:t>Mesoscale structuring of the solar wind</a:t>
            </a:r>
          </a:p>
        </p:txBody>
      </p:sp>
      <p:sp>
        <p:nvSpPr>
          <p:cNvPr id="4" name="Date Placeholder 3">
            <a:extLst>
              <a:ext uri="{FF2B5EF4-FFF2-40B4-BE49-F238E27FC236}">
                <a16:creationId xmlns:a16="http://schemas.microsoft.com/office/drawing/2014/main" id="{51D9485B-FA77-6945-A805-501F8E4F3112}"/>
              </a:ext>
            </a:extLst>
          </p:cNvPr>
          <p:cNvSpPr>
            <a:spLocks noGrp="1"/>
          </p:cNvSpPr>
          <p:nvPr>
            <p:ph type="dt" sz="half" idx="10"/>
          </p:nvPr>
        </p:nvSpPr>
        <p:spPr/>
        <p:txBody>
          <a:bodyPr/>
          <a:lstStyle/>
          <a:p>
            <a:r>
              <a:rPr lang="en-US"/>
              <a:t>21 January 2022</a:t>
            </a:r>
            <a:endParaRPr lang="en-US" dirty="0"/>
          </a:p>
        </p:txBody>
      </p:sp>
      <p:sp>
        <p:nvSpPr>
          <p:cNvPr id="5" name="Footer Placeholder 4">
            <a:extLst>
              <a:ext uri="{FF2B5EF4-FFF2-40B4-BE49-F238E27FC236}">
                <a16:creationId xmlns:a16="http://schemas.microsoft.com/office/drawing/2014/main" id="{AF0FE3F1-9C55-B740-96F2-6D49BAF36AA6}"/>
              </a:ext>
            </a:extLst>
          </p:cNvPr>
          <p:cNvSpPr>
            <a:spLocks noGrp="1"/>
          </p:cNvSpPr>
          <p:nvPr>
            <p:ph type="ftr" sz="quarter" idx="11"/>
          </p:nvPr>
        </p:nvSpPr>
        <p:spPr/>
        <p:txBody>
          <a:bodyPr/>
          <a:lstStyle/>
          <a:p>
            <a:r>
              <a:rPr lang="en-US"/>
              <a:t>SolFER Drive Center Colloquia</a:t>
            </a:r>
            <a:endParaRPr lang="en-US" dirty="0"/>
          </a:p>
        </p:txBody>
      </p:sp>
      <p:sp>
        <p:nvSpPr>
          <p:cNvPr id="6" name="Slide Number Placeholder 5">
            <a:extLst>
              <a:ext uri="{FF2B5EF4-FFF2-40B4-BE49-F238E27FC236}">
                <a16:creationId xmlns:a16="http://schemas.microsoft.com/office/drawing/2014/main" id="{CA0A11B8-77FE-A44B-9817-47EF2D1340A1}"/>
              </a:ext>
            </a:extLst>
          </p:cNvPr>
          <p:cNvSpPr>
            <a:spLocks noGrp="1"/>
          </p:cNvSpPr>
          <p:nvPr>
            <p:ph type="sldNum" sz="quarter" idx="12"/>
          </p:nvPr>
        </p:nvSpPr>
        <p:spPr/>
        <p:txBody>
          <a:bodyPr/>
          <a:lstStyle/>
          <a:p>
            <a:fld id="{4EBCDCBD-78E1-0D41-A999-31B5EBF8E02C}" type="slidenum">
              <a:rPr lang="en-US" smtClean="0"/>
              <a:pPr/>
              <a:t>5</a:t>
            </a:fld>
            <a:endParaRPr lang="en-US" dirty="0"/>
          </a:p>
        </p:txBody>
      </p:sp>
    </p:spTree>
    <p:extLst>
      <p:ext uri="{BB962C8B-B14F-4D97-AF65-F5344CB8AC3E}">
        <p14:creationId xmlns:p14="http://schemas.microsoft.com/office/powerpoint/2010/main" val="3863724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CCD7C-7F25-A444-AE3C-765A76D96D98}"/>
              </a:ext>
            </a:extLst>
          </p:cNvPr>
          <p:cNvSpPr>
            <a:spLocks noGrp="1"/>
          </p:cNvSpPr>
          <p:nvPr>
            <p:ph type="title"/>
          </p:nvPr>
        </p:nvSpPr>
        <p:spPr/>
        <p:txBody>
          <a:bodyPr>
            <a:normAutofit fontScale="90000"/>
          </a:bodyPr>
          <a:lstStyle/>
          <a:p>
            <a:r>
              <a:rPr lang="en-US" dirty="0"/>
              <a:t>Origin, variability, and mesoscale structure of the solar wind and transients</a:t>
            </a:r>
            <a:br>
              <a:rPr lang="en-US" dirty="0"/>
            </a:br>
            <a:endParaRPr lang="en-US" dirty="0"/>
          </a:p>
        </p:txBody>
      </p:sp>
      <p:sp>
        <p:nvSpPr>
          <p:cNvPr id="3" name="Content Placeholder 2">
            <a:extLst>
              <a:ext uri="{FF2B5EF4-FFF2-40B4-BE49-F238E27FC236}">
                <a16:creationId xmlns:a16="http://schemas.microsoft.com/office/drawing/2014/main" id="{4D8FCE60-7790-F74B-90E8-3BF9DE9DC27C}"/>
              </a:ext>
            </a:extLst>
          </p:cNvPr>
          <p:cNvSpPr>
            <a:spLocks noGrp="1"/>
          </p:cNvSpPr>
          <p:nvPr>
            <p:ph sz="quarter" idx="13"/>
          </p:nvPr>
        </p:nvSpPr>
        <p:spPr>
          <a:xfrm>
            <a:off x="952500" y="1507253"/>
            <a:ext cx="10287000" cy="1477107"/>
          </a:xfrm>
        </p:spPr>
        <p:txBody>
          <a:bodyPr>
            <a:normAutofit fontScale="92500"/>
          </a:bodyPr>
          <a:lstStyle/>
          <a:p>
            <a:r>
              <a:rPr lang="en-US" dirty="0"/>
              <a:t>The solar source is known to have small-scale topological variations in magnetic structures</a:t>
            </a:r>
          </a:p>
          <a:p>
            <a:r>
              <a:rPr lang="en-US" dirty="0"/>
              <a:t>As these structures convect outward to 1 au, they can undergo processes such as expansion and stochastic meandering, but may preserve their characteristics as granule to </a:t>
            </a:r>
            <a:r>
              <a:rPr lang="en-US" dirty="0" err="1"/>
              <a:t>supergranule</a:t>
            </a:r>
            <a:r>
              <a:rPr lang="en-US" dirty="0"/>
              <a:t> relics on the Sun</a:t>
            </a:r>
          </a:p>
        </p:txBody>
      </p:sp>
      <p:sp>
        <p:nvSpPr>
          <p:cNvPr id="4" name="Date Placeholder 3">
            <a:extLst>
              <a:ext uri="{FF2B5EF4-FFF2-40B4-BE49-F238E27FC236}">
                <a16:creationId xmlns:a16="http://schemas.microsoft.com/office/drawing/2014/main" id="{17EAF32C-24B6-034C-8B67-0B2914FF6563}"/>
              </a:ext>
            </a:extLst>
          </p:cNvPr>
          <p:cNvSpPr>
            <a:spLocks noGrp="1"/>
          </p:cNvSpPr>
          <p:nvPr>
            <p:ph type="dt" sz="half" idx="14"/>
          </p:nvPr>
        </p:nvSpPr>
        <p:spPr/>
        <p:txBody>
          <a:bodyPr/>
          <a:lstStyle/>
          <a:p>
            <a:r>
              <a:rPr lang="en-US"/>
              <a:t>21 January 2022</a:t>
            </a:r>
            <a:endParaRPr lang="en-US" dirty="0"/>
          </a:p>
        </p:txBody>
      </p:sp>
      <p:sp>
        <p:nvSpPr>
          <p:cNvPr id="5" name="Footer Placeholder 4">
            <a:extLst>
              <a:ext uri="{FF2B5EF4-FFF2-40B4-BE49-F238E27FC236}">
                <a16:creationId xmlns:a16="http://schemas.microsoft.com/office/drawing/2014/main" id="{60D092F3-F4E5-8F42-B5B2-24F19679D3A3}"/>
              </a:ext>
            </a:extLst>
          </p:cNvPr>
          <p:cNvSpPr>
            <a:spLocks noGrp="1"/>
          </p:cNvSpPr>
          <p:nvPr>
            <p:ph type="ftr" sz="quarter" idx="15"/>
          </p:nvPr>
        </p:nvSpPr>
        <p:spPr/>
        <p:txBody>
          <a:bodyPr/>
          <a:lstStyle/>
          <a:p>
            <a:r>
              <a:rPr lang="en-US"/>
              <a:t>SolFER Drive Center Colloquia</a:t>
            </a:r>
            <a:endParaRPr lang="en-US" dirty="0"/>
          </a:p>
        </p:txBody>
      </p:sp>
      <p:sp>
        <p:nvSpPr>
          <p:cNvPr id="6" name="Slide Number Placeholder 5">
            <a:extLst>
              <a:ext uri="{FF2B5EF4-FFF2-40B4-BE49-F238E27FC236}">
                <a16:creationId xmlns:a16="http://schemas.microsoft.com/office/drawing/2014/main" id="{8A382C7E-A9BA-F040-AE47-7E353CBE91F2}"/>
              </a:ext>
            </a:extLst>
          </p:cNvPr>
          <p:cNvSpPr>
            <a:spLocks noGrp="1"/>
          </p:cNvSpPr>
          <p:nvPr>
            <p:ph type="sldNum" sz="quarter" idx="16"/>
          </p:nvPr>
        </p:nvSpPr>
        <p:spPr/>
        <p:txBody>
          <a:bodyPr/>
          <a:lstStyle/>
          <a:p>
            <a:fld id="{4EBCDCBD-78E1-0D41-A999-31B5EBF8E02C}" type="slidenum">
              <a:rPr lang="en-US" smtClean="0"/>
              <a:pPr/>
              <a:t>6</a:t>
            </a:fld>
            <a:endParaRPr lang="en-US" dirty="0"/>
          </a:p>
        </p:txBody>
      </p:sp>
      <p:pic>
        <p:nvPicPr>
          <p:cNvPr id="8" name="Picture 7">
            <a:extLst>
              <a:ext uri="{FF2B5EF4-FFF2-40B4-BE49-F238E27FC236}">
                <a16:creationId xmlns:a16="http://schemas.microsoft.com/office/drawing/2014/main" id="{15C4039C-C6B1-B146-998E-3F72A876F8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38845" y="3429000"/>
            <a:ext cx="7114309" cy="3009900"/>
          </a:xfrm>
          <a:prstGeom prst="rect">
            <a:avLst/>
          </a:prstGeom>
        </p:spPr>
      </p:pic>
      <p:sp>
        <p:nvSpPr>
          <p:cNvPr id="7" name="TextBox 6">
            <a:extLst>
              <a:ext uri="{FF2B5EF4-FFF2-40B4-BE49-F238E27FC236}">
                <a16:creationId xmlns:a16="http://schemas.microsoft.com/office/drawing/2014/main" id="{667BE794-C597-CE48-B595-F00CFB44CB98}"/>
              </a:ext>
            </a:extLst>
          </p:cNvPr>
          <p:cNvSpPr txBox="1"/>
          <p:nvPr/>
        </p:nvSpPr>
        <p:spPr>
          <a:xfrm>
            <a:off x="2341119" y="6162080"/>
            <a:ext cx="1399742" cy="307777"/>
          </a:xfrm>
          <a:prstGeom prst="rect">
            <a:avLst/>
          </a:prstGeom>
          <a:noFill/>
          <a:ln w="19050">
            <a:noFill/>
          </a:ln>
        </p:spPr>
        <p:txBody>
          <a:bodyPr wrap="none" rtlCol="0">
            <a:spAutoFit/>
          </a:bodyPr>
          <a:lstStyle/>
          <a:p>
            <a:r>
              <a:rPr lang="en-US" sz="1400" dirty="0">
                <a:solidFill>
                  <a:schemeClr val="tx2">
                    <a:lumMod val="60000"/>
                    <a:lumOff val="40000"/>
                  </a:schemeClr>
                </a:solidFill>
              </a:rPr>
              <a:t>Bain &amp; Li, 2021</a:t>
            </a:r>
          </a:p>
        </p:txBody>
      </p:sp>
      <p:sp>
        <p:nvSpPr>
          <p:cNvPr id="9" name="TextBox 8">
            <a:extLst>
              <a:ext uri="{FF2B5EF4-FFF2-40B4-BE49-F238E27FC236}">
                <a16:creationId xmlns:a16="http://schemas.microsoft.com/office/drawing/2014/main" id="{01C02067-53C6-5242-8906-7AFB9B4D3958}"/>
              </a:ext>
            </a:extLst>
          </p:cNvPr>
          <p:cNvSpPr txBox="1"/>
          <p:nvPr/>
        </p:nvSpPr>
        <p:spPr>
          <a:xfrm>
            <a:off x="6290320" y="6208782"/>
            <a:ext cx="1405641" cy="307777"/>
          </a:xfrm>
          <a:prstGeom prst="rect">
            <a:avLst/>
          </a:prstGeom>
          <a:noFill/>
          <a:ln w="19050">
            <a:noFill/>
          </a:ln>
        </p:spPr>
        <p:txBody>
          <a:bodyPr wrap="none" rtlCol="0">
            <a:spAutoFit/>
          </a:bodyPr>
          <a:lstStyle/>
          <a:p>
            <a:r>
              <a:rPr lang="en-US" sz="1400" dirty="0" err="1">
                <a:solidFill>
                  <a:schemeClr val="tx2">
                    <a:lumMod val="60000"/>
                    <a:lumOff val="40000"/>
                  </a:schemeClr>
                </a:solidFill>
              </a:rPr>
              <a:t>Borovsky</a:t>
            </a:r>
            <a:r>
              <a:rPr lang="en-US" sz="1400" dirty="0">
                <a:solidFill>
                  <a:schemeClr val="tx2">
                    <a:lumMod val="60000"/>
                    <a:lumOff val="40000"/>
                  </a:schemeClr>
                </a:solidFill>
              </a:rPr>
              <a:t>, 2008</a:t>
            </a:r>
          </a:p>
        </p:txBody>
      </p:sp>
      <p:sp>
        <p:nvSpPr>
          <p:cNvPr id="10" name="Rectangle 9">
            <a:extLst>
              <a:ext uri="{FF2B5EF4-FFF2-40B4-BE49-F238E27FC236}">
                <a16:creationId xmlns:a16="http://schemas.microsoft.com/office/drawing/2014/main" id="{9E7C0360-BD20-384C-869C-1875225404D3}"/>
              </a:ext>
            </a:extLst>
          </p:cNvPr>
          <p:cNvSpPr/>
          <p:nvPr/>
        </p:nvSpPr>
        <p:spPr>
          <a:xfrm>
            <a:off x="952500" y="2936860"/>
            <a:ext cx="10287000" cy="444640"/>
          </a:xfrm>
          <a:prstGeom prst="rect">
            <a:avLst/>
          </a:prstGeom>
          <a:solidFill>
            <a:srgbClr val="B8D6E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r>
              <a:rPr lang="en-US" sz="2000" i="1" dirty="0">
                <a:solidFill>
                  <a:sysClr val="windowText" lastClr="000000"/>
                </a:solidFill>
              </a:rPr>
              <a:t>The nature of flux tube structure at 1 au remains a fundamental open question.</a:t>
            </a:r>
          </a:p>
        </p:txBody>
      </p:sp>
    </p:spTree>
    <p:extLst>
      <p:ext uri="{BB962C8B-B14F-4D97-AF65-F5344CB8AC3E}">
        <p14:creationId xmlns:p14="http://schemas.microsoft.com/office/powerpoint/2010/main" val="197716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A8DEEED-F2CA-ED41-A729-A89A7668F1C9}"/>
              </a:ext>
            </a:extLst>
          </p:cNvPr>
          <p:cNvGrpSpPr/>
          <p:nvPr/>
        </p:nvGrpSpPr>
        <p:grpSpPr>
          <a:xfrm>
            <a:off x="7010401" y="1688124"/>
            <a:ext cx="2779594" cy="3951405"/>
            <a:chOff x="7010401" y="1688124"/>
            <a:chExt cx="2779594" cy="3951405"/>
          </a:xfrm>
          <a:gradFill>
            <a:gsLst>
              <a:gs pos="0">
                <a:schemeClr val="accent5">
                  <a:alpha val="0"/>
                  <a:lumMod val="100000"/>
                </a:schemeClr>
              </a:gs>
              <a:gs pos="25000">
                <a:schemeClr val="accent5">
                  <a:lumMod val="60000"/>
                  <a:lumOff val="40000"/>
                </a:schemeClr>
              </a:gs>
              <a:gs pos="100000">
                <a:schemeClr val="accent5">
                  <a:lumMod val="60000"/>
                  <a:lumOff val="40000"/>
                </a:schemeClr>
              </a:gs>
            </a:gsLst>
            <a:lin ang="0" scaled="0"/>
          </a:gradFill>
        </p:grpSpPr>
        <p:sp>
          <p:nvSpPr>
            <p:cNvPr id="9" name="Rectangle 8">
              <a:extLst>
                <a:ext uri="{FF2B5EF4-FFF2-40B4-BE49-F238E27FC236}">
                  <a16:creationId xmlns:a16="http://schemas.microsoft.com/office/drawing/2014/main" id="{63E5EB61-53B7-7C40-9D3C-20D976E30B6C}"/>
                </a:ext>
              </a:extLst>
            </p:cNvPr>
            <p:cNvSpPr/>
            <p:nvPr/>
          </p:nvSpPr>
          <p:spPr>
            <a:xfrm>
              <a:off x="7010401" y="1688124"/>
              <a:ext cx="2779594" cy="3951405"/>
            </a:xfrm>
            <a:prstGeom prst="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a:p>
          </p:txBody>
        </p:sp>
        <p:sp>
          <p:nvSpPr>
            <p:cNvPr id="13" name="TextBox 12">
              <a:extLst>
                <a:ext uri="{FF2B5EF4-FFF2-40B4-BE49-F238E27FC236}">
                  <a16:creationId xmlns:a16="http://schemas.microsoft.com/office/drawing/2014/main" id="{1EEA4E58-C7FE-D244-B332-54D8D40AE96D}"/>
                </a:ext>
              </a:extLst>
            </p:cNvPr>
            <p:cNvSpPr txBox="1"/>
            <p:nvPr/>
          </p:nvSpPr>
          <p:spPr>
            <a:xfrm>
              <a:off x="7840905" y="1741459"/>
              <a:ext cx="1385316" cy="400110"/>
            </a:xfrm>
            <a:prstGeom prst="rect">
              <a:avLst/>
            </a:prstGeom>
            <a:grpFill/>
            <a:ln w="19050">
              <a:noFill/>
            </a:ln>
          </p:spPr>
          <p:txBody>
            <a:bodyPr wrap="none" rtlCol="0">
              <a:spAutoFit/>
            </a:bodyPr>
            <a:lstStyle/>
            <a:p>
              <a:r>
                <a:rPr lang="en-US" sz="2000" dirty="0" err="1"/>
                <a:t>HelioDISC</a:t>
              </a:r>
              <a:endParaRPr lang="en-US" sz="2000" dirty="0"/>
            </a:p>
          </p:txBody>
        </p:sp>
      </p:grpSp>
      <p:sp>
        <p:nvSpPr>
          <p:cNvPr id="2" name="Title 1">
            <a:extLst>
              <a:ext uri="{FF2B5EF4-FFF2-40B4-BE49-F238E27FC236}">
                <a16:creationId xmlns:a16="http://schemas.microsoft.com/office/drawing/2014/main" id="{C93BB113-12F5-E743-8C63-0B3530F3E69C}"/>
              </a:ext>
            </a:extLst>
          </p:cNvPr>
          <p:cNvSpPr>
            <a:spLocks noGrp="1"/>
          </p:cNvSpPr>
          <p:nvPr>
            <p:ph type="title"/>
          </p:nvPr>
        </p:nvSpPr>
        <p:spPr/>
        <p:txBody>
          <a:bodyPr>
            <a:normAutofit fontScale="90000"/>
          </a:bodyPr>
          <a:lstStyle/>
          <a:p>
            <a:r>
              <a:rPr lang="en-US" dirty="0"/>
              <a:t>Origin, variability, and mesoscale structure of the solar wind and transients</a:t>
            </a:r>
          </a:p>
        </p:txBody>
      </p:sp>
      <p:sp>
        <p:nvSpPr>
          <p:cNvPr id="3" name="Content Placeholder 2">
            <a:extLst>
              <a:ext uri="{FF2B5EF4-FFF2-40B4-BE49-F238E27FC236}">
                <a16:creationId xmlns:a16="http://schemas.microsoft.com/office/drawing/2014/main" id="{5385F316-01C9-B541-B1BC-A2CFFCBF0456}"/>
              </a:ext>
            </a:extLst>
          </p:cNvPr>
          <p:cNvSpPr>
            <a:spLocks noGrp="1"/>
          </p:cNvSpPr>
          <p:nvPr>
            <p:ph sz="quarter" idx="13"/>
          </p:nvPr>
        </p:nvSpPr>
        <p:spPr>
          <a:xfrm>
            <a:off x="203673" y="1474470"/>
            <a:ext cx="4563399" cy="3583334"/>
          </a:xfrm>
        </p:spPr>
        <p:txBody>
          <a:bodyPr>
            <a:normAutofit/>
          </a:bodyPr>
          <a:lstStyle/>
          <a:p>
            <a:pPr marL="285750" indent="-285750">
              <a:buFont typeface="Arial" panose="020B0604020202020204" pitchFamily="34" charset="0"/>
              <a:buChar char="•"/>
            </a:pPr>
            <a:r>
              <a:rPr lang="en-GB" dirty="0"/>
              <a:t>The origin of injection range variations is not well understood, nor is the break between the injection range and inertial range (i.e., where persistent large-scale structures may transition to dynamic structures).</a:t>
            </a:r>
          </a:p>
          <a:p>
            <a:pPr marL="285750" indent="-285750">
              <a:buFont typeface="Arial" panose="020B0604020202020204" pitchFamily="34" charset="0"/>
              <a:buChar char="•"/>
            </a:pPr>
            <a:r>
              <a:rPr lang="en-GB" dirty="0"/>
              <a:t>Single spacecraft observations cannot distinguish between temporal variations and those from convection of spatially-variable solar wind over the spacecraft.</a:t>
            </a:r>
          </a:p>
        </p:txBody>
      </p:sp>
      <p:sp>
        <p:nvSpPr>
          <p:cNvPr id="4" name="Date Placeholder 3">
            <a:extLst>
              <a:ext uri="{FF2B5EF4-FFF2-40B4-BE49-F238E27FC236}">
                <a16:creationId xmlns:a16="http://schemas.microsoft.com/office/drawing/2014/main" id="{3F548EF6-C97D-FD40-BA05-AF9716C62498}"/>
              </a:ext>
            </a:extLst>
          </p:cNvPr>
          <p:cNvSpPr>
            <a:spLocks noGrp="1"/>
          </p:cNvSpPr>
          <p:nvPr>
            <p:ph type="dt" sz="half" idx="14"/>
          </p:nvPr>
        </p:nvSpPr>
        <p:spPr/>
        <p:txBody>
          <a:bodyPr/>
          <a:lstStyle/>
          <a:p>
            <a:r>
              <a:rPr lang="en-US"/>
              <a:t>21 January 2022</a:t>
            </a:r>
            <a:endParaRPr lang="en-US" dirty="0"/>
          </a:p>
        </p:txBody>
      </p:sp>
      <p:sp>
        <p:nvSpPr>
          <p:cNvPr id="5" name="Footer Placeholder 4">
            <a:extLst>
              <a:ext uri="{FF2B5EF4-FFF2-40B4-BE49-F238E27FC236}">
                <a16:creationId xmlns:a16="http://schemas.microsoft.com/office/drawing/2014/main" id="{D448D65E-BD82-2741-9790-3723AF3A37D1}"/>
              </a:ext>
            </a:extLst>
          </p:cNvPr>
          <p:cNvSpPr>
            <a:spLocks noGrp="1"/>
          </p:cNvSpPr>
          <p:nvPr>
            <p:ph type="ftr" sz="quarter" idx="15"/>
          </p:nvPr>
        </p:nvSpPr>
        <p:spPr/>
        <p:txBody>
          <a:bodyPr/>
          <a:lstStyle/>
          <a:p>
            <a:r>
              <a:rPr lang="en-US"/>
              <a:t>SolFER Drive Center Colloquia</a:t>
            </a:r>
            <a:endParaRPr lang="en-US" dirty="0"/>
          </a:p>
        </p:txBody>
      </p:sp>
      <p:sp>
        <p:nvSpPr>
          <p:cNvPr id="6" name="Slide Number Placeholder 5">
            <a:extLst>
              <a:ext uri="{FF2B5EF4-FFF2-40B4-BE49-F238E27FC236}">
                <a16:creationId xmlns:a16="http://schemas.microsoft.com/office/drawing/2014/main" id="{40E0AFD7-C578-DD41-958F-6BBF1905473E}"/>
              </a:ext>
            </a:extLst>
          </p:cNvPr>
          <p:cNvSpPr>
            <a:spLocks noGrp="1"/>
          </p:cNvSpPr>
          <p:nvPr>
            <p:ph type="sldNum" sz="quarter" idx="16"/>
          </p:nvPr>
        </p:nvSpPr>
        <p:spPr/>
        <p:txBody>
          <a:bodyPr/>
          <a:lstStyle/>
          <a:p>
            <a:fld id="{4EBCDCBD-78E1-0D41-A999-31B5EBF8E02C}" type="slidenum">
              <a:rPr lang="en-US" smtClean="0"/>
              <a:pPr/>
              <a:t>7</a:t>
            </a:fld>
            <a:endParaRPr lang="en-US" dirty="0"/>
          </a:p>
        </p:txBody>
      </p:sp>
      <p:sp>
        <p:nvSpPr>
          <p:cNvPr id="15" name="TextBox 14">
            <a:extLst>
              <a:ext uri="{FF2B5EF4-FFF2-40B4-BE49-F238E27FC236}">
                <a16:creationId xmlns:a16="http://schemas.microsoft.com/office/drawing/2014/main" id="{99C51113-44D8-E440-B2B9-FD9C64BE081E}"/>
              </a:ext>
            </a:extLst>
          </p:cNvPr>
          <p:cNvSpPr txBox="1"/>
          <p:nvPr/>
        </p:nvSpPr>
        <p:spPr>
          <a:xfrm>
            <a:off x="8713694" y="1053364"/>
            <a:ext cx="3295397" cy="307777"/>
          </a:xfrm>
          <a:prstGeom prst="rect">
            <a:avLst/>
          </a:prstGeom>
          <a:noFill/>
        </p:spPr>
        <p:txBody>
          <a:bodyPr wrap="square" rtlCol="0">
            <a:spAutoFit/>
          </a:bodyPr>
          <a:lstStyle/>
          <a:p>
            <a:r>
              <a:rPr lang="en-GB" sz="1400" dirty="0">
                <a:solidFill>
                  <a:schemeClr val="tx2">
                    <a:lumMod val="60000"/>
                    <a:lumOff val="40000"/>
                  </a:schemeClr>
                </a:solidFill>
              </a:rPr>
              <a:t>Adapted from </a:t>
            </a:r>
            <a:r>
              <a:rPr lang="en-GB" sz="1400" dirty="0" err="1">
                <a:solidFill>
                  <a:schemeClr val="tx2">
                    <a:lumMod val="60000"/>
                    <a:lumOff val="40000"/>
                  </a:schemeClr>
                </a:solidFill>
              </a:rPr>
              <a:t>Verscharen</a:t>
            </a:r>
            <a:r>
              <a:rPr lang="en-GB" sz="1400" dirty="0">
                <a:solidFill>
                  <a:schemeClr val="tx2">
                    <a:lumMod val="60000"/>
                    <a:lumOff val="40000"/>
                  </a:schemeClr>
                </a:solidFill>
              </a:rPr>
              <a:t> et al., 2019</a:t>
            </a:r>
          </a:p>
        </p:txBody>
      </p:sp>
      <p:sp>
        <p:nvSpPr>
          <p:cNvPr id="18" name="Rectangle 17">
            <a:extLst>
              <a:ext uri="{FF2B5EF4-FFF2-40B4-BE49-F238E27FC236}">
                <a16:creationId xmlns:a16="http://schemas.microsoft.com/office/drawing/2014/main" id="{BEBF02E0-8C9F-1642-A383-DD4843EEB739}"/>
              </a:ext>
            </a:extLst>
          </p:cNvPr>
          <p:cNvSpPr/>
          <p:nvPr/>
        </p:nvSpPr>
        <p:spPr>
          <a:xfrm>
            <a:off x="203673" y="5187337"/>
            <a:ext cx="4563399" cy="1097880"/>
          </a:xfrm>
          <a:prstGeom prst="rect">
            <a:avLst/>
          </a:prstGeom>
          <a:solidFill>
            <a:srgbClr val="B8D6E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r>
              <a:rPr lang="en-US" sz="2000" i="1" dirty="0">
                <a:solidFill>
                  <a:sysClr val="windowText" lastClr="000000"/>
                </a:solidFill>
              </a:rPr>
              <a:t>Multi-point observations of solar wind turbulence are needed to deconvolve spatial-temporal variations.</a:t>
            </a:r>
          </a:p>
        </p:txBody>
      </p:sp>
      <p:pic>
        <p:nvPicPr>
          <p:cNvPr id="12" name="Picture 11">
            <a:extLst>
              <a:ext uri="{FF2B5EF4-FFF2-40B4-BE49-F238E27FC236}">
                <a16:creationId xmlns:a16="http://schemas.microsoft.com/office/drawing/2014/main" id="{A8643790-5531-CD45-AC57-78DB18D97D76}"/>
              </a:ext>
            </a:extLst>
          </p:cNvPr>
          <p:cNvPicPr>
            <a:picLocks noChangeAspect="1"/>
          </p:cNvPicPr>
          <p:nvPr/>
        </p:nvPicPr>
        <p:blipFill>
          <a:blip r:embed="rId3"/>
          <a:stretch>
            <a:fillRect/>
          </a:stretch>
        </p:blipFill>
        <p:spPr>
          <a:xfrm>
            <a:off x="4875126" y="1233405"/>
            <a:ext cx="7316874" cy="5121812"/>
          </a:xfrm>
          <a:prstGeom prst="rect">
            <a:avLst/>
          </a:prstGeom>
        </p:spPr>
      </p:pic>
    </p:spTree>
    <p:extLst>
      <p:ext uri="{BB962C8B-B14F-4D97-AF65-F5344CB8AC3E}">
        <p14:creationId xmlns:p14="http://schemas.microsoft.com/office/powerpoint/2010/main" val="422875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2E5A7-DE52-B448-9D99-1F3CCFA5A97A}"/>
              </a:ext>
            </a:extLst>
          </p:cNvPr>
          <p:cNvSpPr>
            <a:spLocks noGrp="1"/>
          </p:cNvSpPr>
          <p:nvPr>
            <p:ph type="title"/>
          </p:nvPr>
        </p:nvSpPr>
        <p:spPr/>
        <p:txBody>
          <a:bodyPr>
            <a:normAutofit fontScale="90000"/>
          </a:bodyPr>
          <a:lstStyle/>
          <a:p>
            <a:r>
              <a:rPr lang="en-US" dirty="0"/>
              <a:t>Origin, variability, and mesoscale structure of the solar wind and transients</a:t>
            </a:r>
            <a:br>
              <a:rPr lang="en-US" dirty="0"/>
            </a:br>
            <a:endParaRPr lang="en-US" dirty="0"/>
          </a:p>
        </p:txBody>
      </p:sp>
      <p:sp>
        <p:nvSpPr>
          <p:cNvPr id="3" name="Content Placeholder 2">
            <a:extLst>
              <a:ext uri="{FF2B5EF4-FFF2-40B4-BE49-F238E27FC236}">
                <a16:creationId xmlns:a16="http://schemas.microsoft.com/office/drawing/2014/main" id="{348DEBBC-D267-3D45-9035-C7F2AD6DC21E}"/>
              </a:ext>
            </a:extLst>
          </p:cNvPr>
          <p:cNvSpPr>
            <a:spLocks noGrp="1"/>
          </p:cNvSpPr>
          <p:nvPr>
            <p:ph sz="quarter" idx="13"/>
          </p:nvPr>
        </p:nvSpPr>
        <p:spPr>
          <a:xfrm>
            <a:off x="234463" y="1579331"/>
            <a:ext cx="3705360" cy="4196238"/>
          </a:xfrm>
        </p:spPr>
        <p:txBody>
          <a:bodyPr>
            <a:normAutofit/>
          </a:bodyPr>
          <a:lstStyle/>
          <a:p>
            <a:r>
              <a:rPr lang="en-US" sz="1600" dirty="0"/>
              <a:t>The few studies that have investigated the mesoscale structuring of CMEs found that CME shocks and magnetic ejecta have smaller-scale structuring, and that energetic particle profiles often change over mesoscales.</a:t>
            </a:r>
          </a:p>
          <a:p>
            <a:r>
              <a:rPr lang="en-US" sz="1600" dirty="0"/>
              <a:t>These observations indicate that the “large-scale-only” view of the solar wind is an incomplete picture of the fundamental structure of the solar wind and the important processes that define its evolution. </a:t>
            </a:r>
          </a:p>
          <a:p>
            <a:r>
              <a:rPr lang="en-US" sz="1600" dirty="0"/>
              <a:t>This has implications for solar wind-magnetosphere interactions</a:t>
            </a:r>
          </a:p>
        </p:txBody>
      </p:sp>
      <p:sp>
        <p:nvSpPr>
          <p:cNvPr id="4" name="Date Placeholder 3">
            <a:extLst>
              <a:ext uri="{FF2B5EF4-FFF2-40B4-BE49-F238E27FC236}">
                <a16:creationId xmlns:a16="http://schemas.microsoft.com/office/drawing/2014/main" id="{6CFF41EE-49B6-EE4C-9B56-D4DCBC5A54E7}"/>
              </a:ext>
            </a:extLst>
          </p:cNvPr>
          <p:cNvSpPr>
            <a:spLocks noGrp="1"/>
          </p:cNvSpPr>
          <p:nvPr>
            <p:ph type="dt" sz="half" idx="14"/>
          </p:nvPr>
        </p:nvSpPr>
        <p:spPr/>
        <p:txBody>
          <a:bodyPr/>
          <a:lstStyle/>
          <a:p>
            <a:r>
              <a:rPr lang="en-US"/>
              <a:t>21 January 2022</a:t>
            </a:r>
            <a:endParaRPr lang="en-US" dirty="0"/>
          </a:p>
        </p:txBody>
      </p:sp>
      <p:sp>
        <p:nvSpPr>
          <p:cNvPr id="5" name="Footer Placeholder 4">
            <a:extLst>
              <a:ext uri="{FF2B5EF4-FFF2-40B4-BE49-F238E27FC236}">
                <a16:creationId xmlns:a16="http://schemas.microsoft.com/office/drawing/2014/main" id="{4E9EB262-C691-624D-9A54-E1CEEA71CC2B}"/>
              </a:ext>
            </a:extLst>
          </p:cNvPr>
          <p:cNvSpPr>
            <a:spLocks noGrp="1"/>
          </p:cNvSpPr>
          <p:nvPr>
            <p:ph type="ftr" sz="quarter" idx="15"/>
          </p:nvPr>
        </p:nvSpPr>
        <p:spPr/>
        <p:txBody>
          <a:bodyPr/>
          <a:lstStyle/>
          <a:p>
            <a:r>
              <a:rPr lang="en-US"/>
              <a:t>SolFER Drive Center Colloquia</a:t>
            </a:r>
            <a:endParaRPr lang="en-US" dirty="0"/>
          </a:p>
        </p:txBody>
      </p:sp>
      <p:sp>
        <p:nvSpPr>
          <p:cNvPr id="6" name="Slide Number Placeholder 5">
            <a:extLst>
              <a:ext uri="{FF2B5EF4-FFF2-40B4-BE49-F238E27FC236}">
                <a16:creationId xmlns:a16="http://schemas.microsoft.com/office/drawing/2014/main" id="{FFC1777F-A1EF-0142-A581-58E44CF49E9D}"/>
              </a:ext>
            </a:extLst>
          </p:cNvPr>
          <p:cNvSpPr>
            <a:spLocks noGrp="1"/>
          </p:cNvSpPr>
          <p:nvPr>
            <p:ph type="sldNum" sz="quarter" idx="16"/>
          </p:nvPr>
        </p:nvSpPr>
        <p:spPr/>
        <p:txBody>
          <a:bodyPr/>
          <a:lstStyle/>
          <a:p>
            <a:fld id="{4EBCDCBD-78E1-0D41-A999-31B5EBF8E02C}" type="slidenum">
              <a:rPr lang="en-US" smtClean="0"/>
              <a:pPr/>
              <a:t>8</a:t>
            </a:fld>
            <a:endParaRPr lang="en-US" dirty="0"/>
          </a:p>
        </p:txBody>
      </p:sp>
      <p:pic>
        <p:nvPicPr>
          <p:cNvPr id="8" name="Picture 7">
            <a:extLst>
              <a:ext uri="{FF2B5EF4-FFF2-40B4-BE49-F238E27FC236}">
                <a16:creationId xmlns:a16="http://schemas.microsoft.com/office/drawing/2014/main" id="{5D71216A-2843-B142-8327-A07CDEC59D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59390" y="1579331"/>
            <a:ext cx="8132610" cy="4622381"/>
          </a:xfrm>
          <a:prstGeom prst="rect">
            <a:avLst/>
          </a:prstGeom>
        </p:spPr>
      </p:pic>
      <p:sp>
        <p:nvSpPr>
          <p:cNvPr id="9" name="TextBox 8">
            <a:extLst>
              <a:ext uri="{FF2B5EF4-FFF2-40B4-BE49-F238E27FC236}">
                <a16:creationId xmlns:a16="http://schemas.microsoft.com/office/drawing/2014/main" id="{C22995A6-F4F3-0345-9102-3DBE5BCE037F}"/>
              </a:ext>
            </a:extLst>
          </p:cNvPr>
          <p:cNvSpPr txBox="1"/>
          <p:nvPr/>
        </p:nvSpPr>
        <p:spPr>
          <a:xfrm>
            <a:off x="4340738" y="6020472"/>
            <a:ext cx="1826141" cy="307777"/>
          </a:xfrm>
          <a:prstGeom prst="rect">
            <a:avLst/>
          </a:prstGeom>
          <a:noFill/>
          <a:ln w="19050">
            <a:noFill/>
          </a:ln>
        </p:spPr>
        <p:txBody>
          <a:bodyPr wrap="none" rtlCol="0">
            <a:spAutoFit/>
          </a:bodyPr>
          <a:lstStyle/>
          <a:p>
            <a:r>
              <a:rPr lang="en-US" sz="1400" dirty="0">
                <a:solidFill>
                  <a:schemeClr val="tx2">
                    <a:lumMod val="60000"/>
                    <a:lumOff val="40000"/>
                  </a:schemeClr>
                </a:solidFill>
              </a:rPr>
              <a:t>Ala-Lahti et al., 2020</a:t>
            </a:r>
          </a:p>
        </p:txBody>
      </p:sp>
      <p:sp>
        <p:nvSpPr>
          <p:cNvPr id="10" name="TextBox 9">
            <a:extLst>
              <a:ext uri="{FF2B5EF4-FFF2-40B4-BE49-F238E27FC236}">
                <a16:creationId xmlns:a16="http://schemas.microsoft.com/office/drawing/2014/main" id="{0A9272DE-A6AD-3540-B3E4-26ECF47218C3}"/>
              </a:ext>
            </a:extLst>
          </p:cNvPr>
          <p:cNvSpPr txBox="1"/>
          <p:nvPr/>
        </p:nvSpPr>
        <p:spPr>
          <a:xfrm>
            <a:off x="9998107" y="1388938"/>
            <a:ext cx="2103461" cy="307777"/>
          </a:xfrm>
          <a:prstGeom prst="rect">
            <a:avLst/>
          </a:prstGeom>
          <a:noFill/>
          <a:ln w="19050">
            <a:noFill/>
          </a:ln>
        </p:spPr>
        <p:txBody>
          <a:bodyPr wrap="none" rtlCol="0">
            <a:spAutoFit/>
          </a:bodyPr>
          <a:lstStyle/>
          <a:p>
            <a:r>
              <a:rPr lang="en-US" sz="1400" dirty="0">
                <a:solidFill>
                  <a:schemeClr val="tx2">
                    <a:lumMod val="60000"/>
                    <a:lumOff val="40000"/>
                  </a:schemeClr>
                </a:solidFill>
              </a:rPr>
              <a:t>Neugebauer et al., 2006</a:t>
            </a:r>
          </a:p>
        </p:txBody>
      </p:sp>
      <p:sp>
        <p:nvSpPr>
          <p:cNvPr id="7" name="Rectangle 6">
            <a:extLst>
              <a:ext uri="{FF2B5EF4-FFF2-40B4-BE49-F238E27FC236}">
                <a16:creationId xmlns:a16="http://schemas.microsoft.com/office/drawing/2014/main" id="{C2E297F2-D46B-6540-A791-DB25741C9557}"/>
              </a:ext>
            </a:extLst>
          </p:cNvPr>
          <p:cNvSpPr/>
          <p:nvPr/>
        </p:nvSpPr>
        <p:spPr>
          <a:xfrm>
            <a:off x="203673" y="5515557"/>
            <a:ext cx="3855717" cy="769659"/>
          </a:xfrm>
          <a:prstGeom prst="rect">
            <a:avLst/>
          </a:prstGeom>
          <a:solidFill>
            <a:srgbClr val="B8D6E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85000" lnSpcReduction="20000"/>
          </a:bodyPr>
          <a:lstStyle/>
          <a:p>
            <a:pPr algn="ctr"/>
            <a:r>
              <a:rPr lang="en-US" sz="2000" i="1" dirty="0">
                <a:solidFill>
                  <a:sysClr val="windowText" lastClr="000000"/>
                </a:solidFill>
              </a:rPr>
              <a:t>Dedicated multi-point observations are needed to better constrain and understand these variations.</a:t>
            </a:r>
          </a:p>
        </p:txBody>
      </p:sp>
    </p:spTree>
    <p:extLst>
      <p:ext uri="{BB962C8B-B14F-4D97-AF65-F5344CB8AC3E}">
        <p14:creationId xmlns:p14="http://schemas.microsoft.com/office/powerpoint/2010/main" val="34838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105D96-EC03-A340-9B2A-85F5A6A98A53}"/>
              </a:ext>
            </a:extLst>
          </p:cNvPr>
          <p:cNvSpPr>
            <a:spLocks noGrp="1"/>
          </p:cNvSpPr>
          <p:nvPr>
            <p:ph type="title"/>
          </p:nvPr>
        </p:nvSpPr>
        <p:spPr/>
        <p:txBody>
          <a:bodyPr/>
          <a:lstStyle/>
          <a:p>
            <a:r>
              <a:rPr lang="en-US" dirty="0" err="1"/>
              <a:t>HelioDISC</a:t>
            </a:r>
            <a:r>
              <a:rPr lang="en-US" dirty="0"/>
              <a:t> Science</a:t>
            </a:r>
          </a:p>
        </p:txBody>
      </p:sp>
      <p:sp>
        <p:nvSpPr>
          <p:cNvPr id="8" name="Text Placeholder 7">
            <a:extLst>
              <a:ext uri="{FF2B5EF4-FFF2-40B4-BE49-F238E27FC236}">
                <a16:creationId xmlns:a16="http://schemas.microsoft.com/office/drawing/2014/main" id="{C4A3A81D-85F6-5B4E-81A4-AB9BD6A3744C}"/>
              </a:ext>
            </a:extLst>
          </p:cNvPr>
          <p:cNvSpPr>
            <a:spLocks noGrp="1"/>
          </p:cNvSpPr>
          <p:nvPr>
            <p:ph type="body" idx="1"/>
          </p:nvPr>
        </p:nvSpPr>
        <p:spPr/>
        <p:txBody>
          <a:bodyPr>
            <a:normAutofit fontScale="92500"/>
          </a:bodyPr>
          <a:lstStyle/>
          <a:p>
            <a:r>
              <a:rPr lang="en-US" dirty="0"/>
              <a:t>Effects of mesoscale dynamics on acceleration in the solar wind</a:t>
            </a:r>
          </a:p>
        </p:txBody>
      </p:sp>
      <p:sp>
        <p:nvSpPr>
          <p:cNvPr id="4" name="Date Placeholder 3">
            <a:extLst>
              <a:ext uri="{FF2B5EF4-FFF2-40B4-BE49-F238E27FC236}">
                <a16:creationId xmlns:a16="http://schemas.microsoft.com/office/drawing/2014/main" id="{51D9485B-FA77-6945-A805-501F8E4F3112}"/>
              </a:ext>
            </a:extLst>
          </p:cNvPr>
          <p:cNvSpPr>
            <a:spLocks noGrp="1"/>
          </p:cNvSpPr>
          <p:nvPr>
            <p:ph type="dt" sz="half" idx="10"/>
          </p:nvPr>
        </p:nvSpPr>
        <p:spPr/>
        <p:txBody>
          <a:bodyPr/>
          <a:lstStyle/>
          <a:p>
            <a:r>
              <a:rPr lang="en-US"/>
              <a:t>21 January 2022</a:t>
            </a:r>
            <a:endParaRPr lang="en-US" dirty="0"/>
          </a:p>
        </p:txBody>
      </p:sp>
      <p:sp>
        <p:nvSpPr>
          <p:cNvPr id="5" name="Footer Placeholder 4">
            <a:extLst>
              <a:ext uri="{FF2B5EF4-FFF2-40B4-BE49-F238E27FC236}">
                <a16:creationId xmlns:a16="http://schemas.microsoft.com/office/drawing/2014/main" id="{AF0FE3F1-9C55-B740-96F2-6D49BAF36AA6}"/>
              </a:ext>
            </a:extLst>
          </p:cNvPr>
          <p:cNvSpPr>
            <a:spLocks noGrp="1"/>
          </p:cNvSpPr>
          <p:nvPr>
            <p:ph type="ftr" sz="quarter" idx="11"/>
          </p:nvPr>
        </p:nvSpPr>
        <p:spPr/>
        <p:txBody>
          <a:bodyPr/>
          <a:lstStyle/>
          <a:p>
            <a:r>
              <a:rPr lang="en-US"/>
              <a:t>SolFER Drive Center Colloquia</a:t>
            </a:r>
            <a:endParaRPr lang="en-US" dirty="0"/>
          </a:p>
        </p:txBody>
      </p:sp>
      <p:sp>
        <p:nvSpPr>
          <p:cNvPr id="6" name="Slide Number Placeholder 5">
            <a:extLst>
              <a:ext uri="{FF2B5EF4-FFF2-40B4-BE49-F238E27FC236}">
                <a16:creationId xmlns:a16="http://schemas.microsoft.com/office/drawing/2014/main" id="{CA0A11B8-77FE-A44B-9817-47EF2D1340A1}"/>
              </a:ext>
            </a:extLst>
          </p:cNvPr>
          <p:cNvSpPr>
            <a:spLocks noGrp="1"/>
          </p:cNvSpPr>
          <p:nvPr>
            <p:ph type="sldNum" sz="quarter" idx="12"/>
          </p:nvPr>
        </p:nvSpPr>
        <p:spPr/>
        <p:txBody>
          <a:bodyPr/>
          <a:lstStyle/>
          <a:p>
            <a:fld id="{4EBCDCBD-78E1-0D41-A999-31B5EBF8E02C}" type="slidenum">
              <a:rPr lang="en-US" smtClean="0"/>
              <a:pPr/>
              <a:t>9</a:t>
            </a:fld>
            <a:endParaRPr lang="en-US" dirty="0"/>
          </a:p>
        </p:txBody>
      </p:sp>
    </p:spTree>
    <p:extLst>
      <p:ext uri="{BB962C8B-B14F-4D97-AF65-F5344CB8AC3E}">
        <p14:creationId xmlns:p14="http://schemas.microsoft.com/office/powerpoint/2010/main" val="830486716"/>
      </p:ext>
    </p:extLst>
  </p:cSld>
  <p:clrMapOvr>
    <a:masterClrMapping/>
  </p:clrMapOvr>
</p:sld>
</file>

<file path=ppt/theme/theme1.xml><?xml version="1.0" encoding="utf-8"?>
<a:theme xmlns:a="http://schemas.openxmlformats.org/drawingml/2006/main" name="APL-PowerPoint-Theme_light">
  <a:themeElements>
    <a:clrScheme name="Custom 24">
      <a:dk1>
        <a:srgbClr val="000000"/>
      </a:dk1>
      <a:lt1>
        <a:srgbClr val="FFFFFF"/>
      </a:lt1>
      <a:dk2>
        <a:srgbClr val="44546A"/>
      </a:dk2>
      <a:lt2>
        <a:srgbClr val="E7E6E6"/>
      </a:lt2>
      <a:accent1>
        <a:srgbClr val="002C73"/>
      </a:accent1>
      <a:accent2>
        <a:srgbClr val="3E8EDE"/>
      </a:accent2>
      <a:accent3>
        <a:srgbClr val="74AA50"/>
      </a:accent3>
      <a:accent4>
        <a:srgbClr val="D2D755"/>
      </a:accent4>
      <a:accent5>
        <a:srgbClr val="FF9E16"/>
      </a:accent5>
      <a:accent6>
        <a:srgbClr val="E03C30"/>
      </a:accent6>
      <a:hlink>
        <a:srgbClr val="0537FF"/>
      </a:hlink>
      <a:folHlink>
        <a:srgbClr val="953A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w="19050">
          <a:noFill/>
        </a:ln>
      </a:spPr>
      <a:bodyPr wrap="square" rtlCol="0">
        <a:spAutoFit/>
      </a:bodyPr>
      <a:lstStyle>
        <a:defPPr>
          <a:defRPr sz="2000" dirty="0" err="1" smtClean="0">
            <a:solidFill>
              <a:schemeClr val="tx2">
                <a:lumMod val="75000"/>
              </a:schemeClr>
            </a:solidFill>
          </a:defRPr>
        </a:defPPr>
      </a:lstStyle>
    </a:txDef>
  </a:objectDefaults>
  <a:extraClrSchemeLst/>
  <a:extLst>
    <a:ext uri="{05A4C25C-085E-4340-85A3-A5531E510DB2}">
      <thm15:themeFamily xmlns:thm15="http://schemas.microsoft.com/office/thememl/2012/main" name="Extended-Template_Light-Theme_16x9" id="{5701C006-0185-F640-8FF7-3E3E2E175320}" vid="{DE6EC2A9-9F60-0D49-9F93-4CA4E8485A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57BFD2CB1E744298C1AF8AA7379FF3" ma:contentTypeVersion="2" ma:contentTypeDescription="Create a new document." ma:contentTypeScope="" ma:versionID="7dc69b7d5cdc30166cb3b33179ded647">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8b1f32b3baab200f1a8fb7d5950201f6" ns1:_="" ns2:_="">
    <xsd:import namespace="http://schemas.microsoft.com/sharepoint/v3"/>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359086-6BA5-492A-BA85-B568B60595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1FBB5A-DA9D-44A7-95FF-C9AE2A810122}">
  <ds:schemaRefs>
    <ds:schemaRef ds:uri="http://schemas.microsoft.com/office/2006/metadata/properties"/>
    <ds:schemaRef ds:uri="http://schemas.microsoft.com/office/infopath/2007/PartnerControls"/>
    <ds:schemaRef ds:uri="http://schemas.microsoft.com/sharepoint/v3"/>
    <ds:schemaRef ds:uri="http://schemas.microsoft.com/sharepoint/v4"/>
  </ds:schemaRefs>
</ds:datastoreItem>
</file>

<file path=customXml/itemProps3.xml><?xml version="1.0" encoding="utf-8"?>
<ds:datastoreItem xmlns:ds="http://schemas.openxmlformats.org/officeDocument/2006/customXml" ds:itemID="{413D6981-20AC-4314-8F0B-588AB5E283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APL-PowerPoint-Theme_light</Template>
  <TotalTime>7315</TotalTime>
  <Words>2436</Words>
  <Application>Microsoft Macintosh PowerPoint</Application>
  <PresentationFormat>Widescreen</PresentationFormat>
  <Paragraphs>210</Paragraphs>
  <Slides>23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.AppleSystemUIFont</vt:lpstr>
      <vt:lpstr>Arial</vt:lpstr>
      <vt:lpstr>Arial Narrow</vt:lpstr>
      <vt:lpstr>Calibri</vt:lpstr>
      <vt:lpstr>Courier New</vt:lpstr>
      <vt:lpstr>Helvetica</vt:lpstr>
      <vt:lpstr>Wingdings</vt:lpstr>
      <vt:lpstr>APL-PowerPoint-Theme_light</vt:lpstr>
      <vt:lpstr>Heliospheric Distributed In-Situ Constellation (HelioDISC)</vt:lpstr>
      <vt:lpstr>Mesoscales: A critical gap in our understanding</vt:lpstr>
      <vt:lpstr>HelioDISC mission at a glance</vt:lpstr>
      <vt:lpstr>Science Objectives</vt:lpstr>
      <vt:lpstr>HelioDISC Science</vt:lpstr>
      <vt:lpstr>Origin, variability, and mesoscale structure of the solar wind and transients </vt:lpstr>
      <vt:lpstr>Origin, variability, and mesoscale structure of the solar wind and transients</vt:lpstr>
      <vt:lpstr>Origin, variability, and mesoscale structure of the solar wind and transients </vt:lpstr>
      <vt:lpstr>HelioDISC Science</vt:lpstr>
      <vt:lpstr>Impacts of mesoscale structure on shock acceleration </vt:lpstr>
      <vt:lpstr>Bonus: Understanding coronal acceleration mechanism through revealing mesoscale solar wind structure</vt:lpstr>
      <vt:lpstr>HelioDISC Science</vt:lpstr>
      <vt:lpstr>Effects of mesoscale structure on suprathermal and energetic particle transport and propagation </vt:lpstr>
      <vt:lpstr>Effects of mesoscale structure on suprathermal and energetic particle transport and propagation </vt:lpstr>
      <vt:lpstr>Effects of mesoscale structure on suprathermal and energetic particle transport and propagation </vt:lpstr>
      <vt:lpstr>HelioDISC Mission Architecture </vt:lpstr>
      <vt:lpstr>HelioDISC mission architecture</vt:lpstr>
      <vt:lpstr>Mock Payload</vt:lpstr>
      <vt:lpstr>Why Four Spacecraft?</vt:lpstr>
      <vt:lpstr>The need for HelioDISC</vt:lpstr>
      <vt:lpstr>Next steps for HelioDISC</vt:lpstr>
      <vt:lpstr>PowerPoint Presentation</vt:lpstr>
      <vt:lpstr>Measurement Requirements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Robert C Allen</dc:creator>
  <cp:keywords/>
  <dc:description>Version 1.0</dc:description>
  <cp:lastModifiedBy>Robert C Allen</cp:lastModifiedBy>
  <cp:revision>178</cp:revision>
  <cp:lastPrinted>2017-08-24T18:44:08Z</cp:lastPrinted>
  <dcterms:created xsi:type="dcterms:W3CDTF">2021-07-27T14:07:44Z</dcterms:created>
  <dcterms:modified xsi:type="dcterms:W3CDTF">2022-01-21T02:35:53Z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0x0101009757BFD2CB1E744298C1AF8AA7379FF3</vt:lpwstr>
  </property>
</Properties>
</file>