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71" r:id="rId6"/>
    <p:sldId id="272" r:id="rId7"/>
    <p:sldId id="273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5" r:id="rId18"/>
    <p:sldId id="276" r:id="rId19"/>
    <p:sldId id="291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www.club4x4.ru/upload/catalog/150/711_1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lectrek.c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3229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Накопитель для</a:t>
            </a: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возобновляемых источников энергии (ВИЭ)»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1520" y="3861048"/>
            <a:ext cx="8892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Докладчик: заведующий кафедрой ТЭП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СПбГТИ</a:t>
            </a:r>
            <a:r>
              <a: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(ТУ)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Д.В. Агафонов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778" y="476672"/>
            <a:ext cx="9099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свинцовый аккумулятор стоит дёшево?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&amp;Acy;&amp;Kcy;&amp;Bcy; 6 &amp;scy;&amp;tcy;-55 &amp;Acy;&amp;Zcy; &amp;Ocy;&amp;Rcy;&amp;Icy;&amp;Ocy;&amp;Ncy; (&amp;gcy;.&amp;Scy;&amp;vcy;&amp;icy;&amp;rcy;&amp;scy;&amp;kcy;) &amp;pcy;/&amp;pcy; - &amp;Ocy;&amp;Ocy;&amp;Ocy; &quot;&amp;Acy;&amp;gcy;&amp;rcy;&amp;ocy;&amp;Pcy;&amp;rcy;&amp;ocy;&amp;mcy;&amp;Scy;&amp;ncy;&amp;acy;&amp;bcy;&quot; &amp;vcy; &amp;Bcy;&amp;acy;&amp;rcy;&amp;ncy;&amp;acy;&amp;ucy;&amp;lcy;&amp;ie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168352" cy="27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club4x4.ru/upload/catalog/150/thumbs/711_10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3456384" cy="27578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916832"/>
            <a:ext cx="381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АКБ 6 ст-55 АЗ ОРИОН (г.Свирск)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589240"/>
            <a:ext cx="2492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2 290 руб.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184482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аккумулятор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OPTIMA YTR50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661248"/>
            <a:ext cx="2764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21 300 руб.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Единственной реальной альтернативой стационарному свинцовому аккумулятору на современном этапе развития ХИТ являются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литий-ионный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аккумулятор (ЛИА) и проточный аккумулятор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269483"/>
            <a:ext cx="7189092" cy="560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02431" cy="575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5380672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5–10 kW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VRB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Skyllas-Kazacos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29205" cy="51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2" y="1738762"/>
            <a:ext cx="9165562" cy="334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41" y="2524125"/>
            <a:ext cx="57054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ig 7: BiTAC® Bipole Element &amp; Pa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347864" cy="21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owerelectronics.com/sites/powerelectronics.com/files/uploads/2015/06/VIZN_2_n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344816" cy="395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404664"/>
            <a:ext cx="1939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- Fe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517232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flow battery in 20 ft.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owerelectronics.com/sites/powerelectronics.com/files/uploads/2015/06/Capture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95723" cy="447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powerelectronics.com/sites/powerelectronics.com/files/uploads/2015/06/1215_PET_VIZN_F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" y="1700808"/>
            <a:ext cx="904500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electrek.files.wordpress.com/2017/12/solar-rongke-power-factory-e1513893295361.jpeg?quality=82&amp;strip=all&amp;w=12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72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4725144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Крупнейший в мире проточный аккумулятор будет построен в Китае (Далянь) 200МВт/800МВт·час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https://electrek.co/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68" y="1124744"/>
            <a:ext cx="91727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3" y="0"/>
            <a:ext cx="8856573" cy="24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56490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Основные недостатки классического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/>
              </a:rPr>
              <a:t>литий-ионного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 аккумулятора (ЛИА)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Взрывоопасность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Узкий температурный диапазон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Низкий циклический ресурс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Высокая цена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Токсичность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Работает исключительно на сложных электролитах</a:t>
            </a:r>
          </a:p>
          <a:p>
            <a:pPr marL="514350" indent="-514350">
              <a:buFontTx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</a:rPr>
              <a:t>Ограниченная добыча кобальта</a:t>
            </a:r>
            <a:endParaRPr lang="ru-RU" sz="2400" b="1" dirty="0">
              <a:solidFill>
                <a:prstClr val="black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92" y="1020942"/>
            <a:ext cx="9155792" cy="585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25165"/>
            <a:ext cx="6768752" cy="595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556792"/>
            <a:ext cx="75516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Литий-ионный аккумулятор системы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LiFePO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один недостаток – напряжение – 1,7 В, этот недостаток не является критичным  для стационарной АБ.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8" y="1635125"/>
            <a:ext cx="8058913" cy="46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литий-ионный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аккумулятор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|LiCoO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способен перезаряжаться при низких температурах, в его состав входит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этиленкарбонат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пл. +39 °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2400" b="1" dirty="0" smtClean="0"/>
              <a:t> </a:t>
            </a: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Ball-and-stick model of trimethyl phosph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45" y="3485604"/>
            <a:ext cx="2965710" cy="25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57737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56698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12160" y="364502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пл. 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-47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ru-RU" sz="3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62068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</a:rPr>
              <a:t>Электропроводности 1 М растворов литиевых солей при 25°С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556792"/>
          <a:ext cx="6840759" cy="3608108"/>
        </p:xfrm>
        <a:graphic>
          <a:graphicData uri="http://schemas.openxmlformats.org/drawingml/2006/table">
            <a:tbl>
              <a:tblPr firstRow="1" firstCol="1" bandRow="1"/>
              <a:tblGrid>
                <a:gridCol w="2570878"/>
                <a:gridCol w="1219597"/>
                <a:gridCol w="1341816"/>
                <a:gridCol w="1708468"/>
              </a:tblGrid>
              <a:tr h="541213">
                <a:tc>
                  <a:txBody>
                    <a:bodyPr/>
                    <a:lstStyle/>
                    <a:p>
                      <a:endParaRPr lang="ru-RU" sz="2000" b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Электропроводность,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мСм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/см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3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Растворитель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LiBF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LiClO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CF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SO</a:t>
                      </a:r>
                      <a:r>
                        <a:rPr lang="ru-RU" sz="2000" b="1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Li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триметилфосфат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5,64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5,36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4,16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триэтилфосфат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6,02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трибутилфосфат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0,45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1,26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379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пропиленкарбонат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3,6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5,6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1,7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4540926" cy="2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0883" y="3789040"/>
            <a:ext cx="4563117" cy="2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8529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 LiPF6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ЭК-ДМК 1:1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LP30 (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Merk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996952"/>
            <a:ext cx="2505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LiBF4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ТМФ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76672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системы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Li4Ti5O12 | LiFePO4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элементный состав катода и анода не входят дорогостоящие компоненты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система ЛИА работает на простых и дешёвых электролитах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рабочих температур находится в пределах от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-40°С до +120°С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взрывобезопасна, поэтому технически возможно создание аккумуляторов большой ёмкости 1000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А×ч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Image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484784"/>
            <a:ext cx="4604146" cy="4101807"/>
          </a:xfrm>
          <a:prstGeom prst="rect">
            <a:avLst/>
          </a:prstGeom>
        </p:spPr>
      </p:pic>
      <p:pic>
        <p:nvPicPr>
          <p:cNvPr id="4" name="Image2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31281" y="1484784"/>
            <a:ext cx="4512719" cy="41237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61248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общей установленной мощности солнечной и ветровой энергетики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39952" y="63093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4" name="Picture 2" descr="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39102" cy="443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50912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панели 13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Мватт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батареи </a:t>
            </a:r>
            <a:r>
              <a:rPr lang="en-US" sz="2400" b="1" dirty="0" err="1" smtClean="0"/>
              <a:t>Powerpack</a:t>
            </a:r>
            <a:r>
              <a:rPr lang="en-US" sz="2400" b="1" baseline="30000" dirty="0" err="1" smtClean="0"/>
              <a:t>TM</a:t>
            </a:r>
            <a:r>
              <a:rPr lang="ru-RU" sz="2400" b="1" baseline="300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энергоемкостью 52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МВатт-часа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/>
              <a:t>Tesla</a:t>
            </a:r>
            <a:r>
              <a:rPr lang="ru-RU" sz="2400" dirty="0" smtClean="0"/>
              <a:t> и </a:t>
            </a:r>
            <a:r>
              <a:rPr lang="ru-RU" sz="2400" dirty="0" err="1" smtClean="0"/>
              <a:t>SolarSity</a:t>
            </a:r>
            <a:r>
              <a:rPr lang="ru-RU" sz="2400" dirty="0" smtClean="0"/>
              <a:t> заключили с кооперативом 20-летний контракт на поставку электроэнергии по фиксированной стоимости 13,9 центов / кВт-час. 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экономическом плане этот тариф немногим ниже местных тарифов от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дизель-генерации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https://habrastorage.org/getpro/geektimes/post_images/ab4/8ad/ca2/ab48adca2c5bca699cb649b552bddf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55238" cy="45776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013176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Hornsdale</a:t>
            </a:r>
            <a:r>
              <a:rPr lang="ru-RU" dirty="0" smtClean="0"/>
              <a:t> </a:t>
            </a:r>
            <a:r>
              <a:rPr lang="ru-RU" dirty="0" err="1" smtClean="0"/>
              <a:t>Power</a:t>
            </a:r>
            <a:r>
              <a:rPr lang="ru-RU" dirty="0" smtClean="0"/>
              <a:t> </a:t>
            </a:r>
            <a:r>
              <a:rPr lang="ru-RU" dirty="0" err="1" smtClean="0"/>
              <a:t>Reserve</a:t>
            </a:r>
            <a:r>
              <a:rPr lang="ru-RU" dirty="0" smtClean="0"/>
              <a:t> — крупнейшая в мире аккумуляторная установка, строительство завершено 17 декабря 2017 года, мощность 100МВт, энергоёмкость 129 </a:t>
            </a:r>
            <a:r>
              <a:rPr lang="ru-RU" dirty="0" err="1" smtClean="0"/>
              <a:t>МВт×час</a:t>
            </a:r>
            <a:r>
              <a:rPr lang="ru-RU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76672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для некоторых видов ВИЭ необходима буферная батарея?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1.Энергия вырабатываемая некоторыми видами ВИЭ не соответствует стандартам энергетических сетей.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2.Некоторые виды ВИЭ неспособны постоянно вырабатывать энергию, поскольку зависят от погодных и природных факторов (ветер, солнце)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ВИЭ с системой накопления энергии на батареях ХИТ ёмкостью в несколько раз превышающей часовую производительность ВИЭ по энергии приобретает независимость от природных факторов и получает возможность поставок энергии в сети в часы максимальных тарифов.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решается проблема выбора ХИТ для конкретного устройства?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Почему в современном мире производится более 100 различных систем ХИТ?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288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ГОСТ Р МЭК 61427-1-2014 Аккумуляторы и аккумуляторные батареи для возобновляемых источников энергии. Введён в 2016году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правильного выбора системы ХИТ наиболее полно отвечающей требованиям ВИЭ необходимо эти требования сформулировать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504" y="40466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предъявляемые к буферной батарее ВИЭ: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цена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циклический ресурс (десятки тысяч циклов)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взрывобезопасность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Безуходность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автоматической системой контроля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 при низких и высоких  температурах от    -40°С до +120°С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создания аккумуляторов большой ёмкости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удельные характеристики не требуются!!!!!!!!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204864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Сегодня, как перспективные для ВИЭ рассматриваются три типа аккумуляторов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Стационарные свинцовые аккумуляторы.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Проточные аккумуляторы</a:t>
            </a:r>
          </a:p>
          <a:p>
            <a:pPr marL="457200" indent="-457200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Литий-ионные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аккумуляторы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692696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основная стационарная батарея - свинцовая</a:t>
            </a:r>
          </a:p>
        </p:txBody>
      </p:sp>
      <p:pic>
        <p:nvPicPr>
          <p:cNvPr id="2" name="Picture 2" descr="C:\Users\Admin\Desktop\стационарная батаре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21748"/>
            <a:ext cx="8090676" cy="5536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РТИНКИ ВИЭ\solar_win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достоинства свинцового аккумулятора: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стоимость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объём производства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недостатки стационарной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свинцовой  АБ: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зарядные и разрядные токи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удельная энергоёмкость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циклический ресурс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 постоянного обслуживания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Взрывоопасны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компоненты активных масс токсичны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использования активной массы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 превышает 30%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  Затруднено создание аккумуляторов большой ёмкости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  Срок эксплуатации 4,5 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595</Words>
  <Application>Microsoft Office PowerPoint</Application>
  <PresentationFormat>Экран (4:3)</PresentationFormat>
  <Paragraphs>115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39</cp:revision>
  <dcterms:created xsi:type="dcterms:W3CDTF">2018-03-01T21:41:42Z</dcterms:created>
  <dcterms:modified xsi:type="dcterms:W3CDTF">2018-05-31T08:51:50Z</dcterms:modified>
</cp:coreProperties>
</file>